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303" r:id="rId5"/>
    <p:sldId id="337" r:id="rId6"/>
    <p:sldId id="358" r:id="rId7"/>
    <p:sldId id="338" r:id="rId8"/>
    <p:sldId id="340" r:id="rId9"/>
    <p:sldId id="357" r:id="rId10"/>
    <p:sldId id="320" r:id="rId11"/>
    <p:sldId id="353" r:id="rId12"/>
    <p:sldId id="360" r:id="rId13"/>
    <p:sldId id="318" r:id="rId14"/>
    <p:sldId id="326" r:id="rId15"/>
    <p:sldId id="343" r:id="rId16"/>
    <p:sldId id="355" r:id="rId17"/>
    <p:sldId id="344" r:id="rId18"/>
    <p:sldId id="345" r:id="rId19"/>
    <p:sldId id="347" r:id="rId20"/>
    <p:sldId id="348" r:id="rId21"/>
    <p:sldId id="359" r:id="rId22"/>
    <p:sldId id="352" r:id="rId23"/>
    <p:sldId id="351" r:id="rId24"/>
    <p:sldId id="310" r:id="rId2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B50"/>
    <a:srgbClr val="CACACA"/>
    <a:srgbClr val="767676"/>
    <a:srgbClr val="298289"/>
    <a:srgbClr val="007367"/>
    <a:srgbClr val="005587"/>
    <a:srgbClr val="9E2A2B"/>
    <a:srgbClr val="F87A46"/>
    <a:srgbClr val="7655D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34CFE9-CF55-ED2D-7B84-3831800543B0}" v="28" dt="2026-09-28T15:41:02.4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FF20D8-0DF1-4275-AF42-A68E863D7023}" type="doc">
      <dgm:prSet loTypeId="urn:microsoft.com/office/officeart/2005/8/layout/arrow2" loCatId="process" qsTypeId="urn:microsoft.com/office/officeart/2005/8/quickstyle/simple1" qsCatId="simple" csTypeId="urn:microsoft.com/office/officeart/2005/8/colors/accent1_2" csCatId="accent1" phldr="1"/>
      <dgm:spPr/>
    </dgm:pt>
    <dgm:pt modelId="{F69FC0B9-985F-4533-A367-3199531DE22C}">
      <dgm:prSet phldrT="[Text]" custT="1"/>
      <dgm:spPr/>
      <dgm:t>
        <a:bodyPr/>
        <a:lstStyle/>
        <a:p>
          <a:r>
            <a:rPr lang="en-GB" sz="1200" b="1"/>
            <a:t>Today</a:t>
          </a:r>
        </a:p>
      </dgm:t>
    </dgm:pt>
    <dgm:pt modelId="{7E73E529-A145-48ED-BF0F-2DF49022D002}" type="parTrans" cxnId="{4CC88D09-4425-45B4-9C42-EBFB83D9EA3D}">
      <dgm:prSet/>
      <dgm:spPr/>
      <dgm:t>
        <a:bodyPr/>
        <a:lstStyle/>
        <a:p>
          <a:endParaRPr lang="en-GB"/>
        </a:p>
      </dgm:t>
    </dgm:pt>
    <dgm:pt modelId="{FBC8D6A1-051C-4231-9CD4-576630092E2C}" type="sibTrans" cxnId="{4CC88D09-4425-45B4-9C42-EBFB83D9EA3D}">
      <dgm:prSet/>
      <dgm:spPr/>
      <dgm:t>
        <a:bodyPr/>
        <a:lstStyle/>
        <a:p>
          <a:endParaRPr lang="en-GB"/>
        </a:p>
      </dgm:t>
    </dgm:pt>
    <dgm:pt modelId="{90462366-62A3-4831-A6C4-BCE6C186E986}">
      <dgm:prSet phldrT="[Text]" custT="1"/>
      <dgm:spPr/>
      <dgm:t>
        <a:bodyPr/>
        <a:lstStyle/>
        <a:p>
          <a:r>
            <a:rPr lang="en-GB" sz="1200" b="1"/>
            <a:t>Receive offers</a:t>
          </a:r>
        </a:p>
      </dgm:t>
    </dgm:pt>
    <dgm:pt modelId="{A86A0013-0EFC-4A24-B1F2-75470BEA1BBF}" type="parTrans" cxnId="{E23D4E33-1A7F-4121-9AD1-0DDDC05E2D29}">
      <dgm:prSet/>
      <dgm:spPr/>
      <dgm:t>
        <a:bodyPr/>
        <a:lstStyle/>
        <a:p>
          <a:endParaRPr lang="en-GB"/>
        </a:p>
      </dgm:t>
    </dgm:pt>
    <dgm:pt modelId="{83A33910-2E15-4210-A548-90661C5E6B58}" type="sibTrans" cxnId="{E23D4E33-1A7F-4121-9AD1-0DDDC05E2D29}">
      <dgm:prSet/>
      <dgm:spPr/>
      <dgm:t>
        <a:bodyPr/>
        <a:lstStyle/>
        <a:p>
          <a:endParaRPr lang="en-GB"/>
        </a:p>
      </dgm:t>
    </dgm:pt>
    <dgm:pt modelId="{3A95BA0C-4D75-476F-99A0-9AA7BD384B73}">
      <dgm:prSet phldrT="[Text]" custT="1"/>
      <dgm:spPr/>
      <dgm:t>
        <a:bodyPr/>
        <a:lstStyle/>
        <a:p>
          <a:r>
            <a:rPr lang="en-GB" sz="1200" b="1"/>
            <a:t>UCAS firm and insurance</a:t>
          </a:r>
        </a:p>
      </dgm:t>
    </dgm:pt>
    <dgm:pt modelId="{1DD07D13-3DDA-461D-AE59-0BF73500695B}" type="parTrans" cxnId="{8D238F93-7DAF-46B1-8DDA-1A621F0F5FD0}">
      <dgm:prSet/>
      <dgm:spPr/>
      <dgm:t>
        <a:bodyPr/>
        <a:lstStyle/>
        <a:p>
          <a:endParaRPr lang="en-GB"/>
        </a:p>
      </dgm:t>
    </dgm:pt>
    <dgm:pt modelId="{19EC288D-A3AF-4073-A32F-AB4CFF6E0B3C}" type="sibTrans" cxnId="{8D238F93-7DAF-46B1-8DDA-1A621F0F5FD0}">
      <dgm:prSet/>
      <dgm:spPr/>
      <dgm:t>
        <a:bodyPr/>
        <a:lstStyle/>
        <a:p>
          <a:endParaRPr lang="en-GB"/>
        </a:p>
      </dgm:t>
    </dgm:pt>
    <dgm:pt modelId="{76D52181-F19E-4F5C-8757-121C35E61926}">
      <dgm:prSet phldrT="[Text]" custT="1"/>
      <dgm:spPr/>
      <dgm:t>
        <a:bodyPr/>
        <a:lstStyle/>
        <a:p>
          <a:r>
            <a:rPr lang="en-GB" sz="1200" b="1"/>
            <a:t>Submit UCAS application</a:t>
          </a:r>
        </a:p>
      </dgm:t>
    </dgm:pt>
    <dgm:pt modelId="{D43E863A-5DC5-4D2E-BEA6-ECD2E25993EC}" type="parTrans" cxnId="{D2912B71-4A4C-434A-A672-9D15631BA673}">
      <dgm:prSet/>
      <dgm:spPr/>
      <dgm:t>
        <a:bodyPr/>
        <a:lstStyle/>
        <a:p>
          <a:endParaRPr lang="en-GB"/>
        </a:p>
      </dgm:t>
    </dgm:pt>
    <dgm:pt modelId="{C9BA8F39-692C-4E67-9348-2FEE340D713E}" type="sibTrans" cxnId="{D2912B71-4A4C-434A-A672-9D15631BA673}">
      <dgm:prSet/>
      <dgm:spPr/>
      <dgm:t>
        <a:bodyPr/>
        <a:lstStyle/>
        <a:p>
          <a:endParaRPr lang="en-GB"/>
        </a:p>
      </dgm:t>
    </dgm:pt>
    <dgm:pt modelId="{3981F231-3C04-49A8-8732-FA62763EF41F}">
      <dgm:prSet phldrT="[Text]" custT="1"/>
      <dgm:spPr/>
      <dgm:t>
        <a:bodyPr/>
        <a:lstStyle/>
        <a:p>
          <a:r>
            <a:rPr lang="en-GB" sz="1200" b="1"/>
            <a:t>Exam results</a:t>
          </a:r>
        </a:p>
      </dgm:t>
    </dgm:pt>
    <dgm:pt modelId="{45214469-9843-4ED0-8F7C-639C91F9B11C}" type="parTrans" cxnId="{F3AFEAE3-72B0-413A-A7DE-C0693CCB4C19}">
      <dgm:prSet/>
      <dgm:spPr/>
      <dgm:t>
        <a:bodyPr/>
        <a:lstStyle/>
        <a:p>
          <a:endParaRPr lang="en-GB"/>
        </a:p>
      </dgm:t>
    </dgm:pt>
    <dgm:pt modelId="{BCD71E0A-0848-49FF-96F8-1138A9833327}" type="sibTrans" cxnId="{F3AFEAE3-72B0-413A-A7DE-C0693CCB4C19}">
      <dgm:prSet/>
      <dgm:spPr/>
      <dgm:t>
        <a:bodyPr/>
        <a:lstStyle/>
        <a:p>
          <a:endParaRPr lang="en-GB"/>
        </a:p>
      </dgm:t>
    </dgm:pt>
    <dgm:pt modelId="{B0BE169D-9528-48F6-AE17-8A159CA5D6EF}" type="pres">
      <dgm:prSet presAssocID="{70FF20D8-0DF1-4275-AF42-A68E863D7023}" presName="arrowDiagram" presStyleCnt="0">
        <dgm:presLayoutVars>
          <dgm:chMax val="5"/>
          <dgm:dir/>
          <dgm:resizeHandles val="exact"/>
        </dgm:presLayoutVars>
      </dgm:prSet>
      <dgm:spPr/>
    </dgm:pt>
    <dgm:pt modelId="{4FB1E9CF-0FB4-4B87-B76D-4CCC9C4CE23F}" type="pres">
      <dgm:prSet presAssocID="{70FF20D8-0DF1-4275-AF42-A68E863D7023}" presName="arrow" presStyleLbl="bgShp" presStyleIdx="0" presStyleCnt="1" custScaleX="104951" custLinFactNeighborX="102" custLinFactNeighborY="33447"/>
      <dgm:spPr>
        <a:solidFill>
          <a:schemeClr val="tx1"/>
        </a:solidFill>
      </dgm:spPr>
    </dgm:pt>
    <dgm:pt modelId="{D5C17A34-D78A-4C57-886B-253F16981A63}" type="pres">
      <dgm:prSet presAssocID="{70FF20D8-0DF1-4275-AF42-A68E863D7023}" presName="arrowDiagram5" presStyleCnt="0"/>
      <dgm:spPr/>
    </dgm:pt>
    <dgm:pt modelId="{07A6FBA7-7BDF-4D40-A3A1-7643DF455107}" type="pres">
      <dgm:prSet presAssocID="{F69FC0B9-985F-4533-A367-3199531DE22C}" presName="bullet5a" presStyleLbl="node1" presStyleIdx="0" presStyleCnt="5" custScaleX="134761" custScaleY="124818" custLinFactX="-84678" custLinFactY="17869" custLinFactNeighborX="-100000" custLinFactNeighborY="100000"/>
      <dgm:spPr>
        <a:prstGeom prst="mathPlus">
          <a:avLst/>
        </a:prstGeom>
        <a:solidFill>
          <a:schemeClr val="bg1"/>
        </a:solidFill>
        <a:ln w="12700">
          <a:solidFill>
            <a:schemeClr val="bg1"/>
          </a:solidFill>
        </a:ln>
      </dgm:spPr>
    </dgm:pt>
    <dgm:pt modelId="{AD274560-FF31-4944-AA8F-FC3FAFF9E96F}" type="pres">
      <dgm:prSet presAssocID="{F69FC0B9-985F-4533-A367-3199531DE22C}" presName="textBox5a" presStyleLbl="revTx" presStyleIdx="0" presStyleCnt="5" custFlipVert="0" custScaleY="30028" custLinFactNeighborX="-52833" custLinFactNeighborY="13328">
        <dgm:presLayoutVars>
          <dgm:bulletEnabled val="1"/>
        </dgm:presLayoutVars>
      </dgm:prSet>
      <dgm:spPr/>
    </dgm:pt>
    <dgm:pt modelId="{17F7372E-D2EE-4CFE-A9E0-F4706574B8A6}" type="pres">
      <dgm:prSet presAssocID="{76D52181-F19E-4F5C-8757-121C35E61926}" presName="bullet5b" presStyleLbl="node1" presStyleIdx="1" presStyleCnt="5" custLinFactX="-92669" custLinFactY="55769" custLinFactNeighborX="-100000" custLinFactNeighborY="100000"/>
      <dgm:spPr>
        <a:prstGeom prst="mathPlus">
          <a:avLst/>
        </a:prstGeom>
        <a:solidFill>
          <a:schemeClr val="bg1"/>
        </a:solidFill>
        <a:ln>
          <a:solidFill>
            <a:schemeClr val="bg1"/>
          </a:solidFill>
        </a:ln>
      </dgm:spPr>
    </dgm:pt>
    <dgm:pt modelId="{3CF8B1AA-F5AE-473C-ADEE-E7C7AC64EDE4}" type="pres">
      <dgm:prSet presAssocID="{76D52181-F19E-4F5C-8757-121C35E61926}" presName="textBox5b" presStyleLbl="revTx" presStyleIdx="1" presStyleCnt="5" custScaleX="92343" custScaleY="23835" custLinFactNeighborX="-62166" custLinFactNeighborY="2263">
        <dgm:presLayoutVars>
          <dgm:bulletEnabled val="1"/>
        </dgm:presLayoutVars>
      </dgm:prSet>
      <dgm:spPr/>
    </dgm:pt>
    <dgm:pt modelId="{D4B25FBB-A9E6-4131-B41E-F89EB38C550B}" type="pres">
      <dgm:prSet presAssocID="{90462366-62A3-4831-A6C4-BCE6C186E986}" presName="bullet5c" presStyleLbl="node1" presStyleIdx="2" presStyleCnt="5" custLinFactX="-100000" custLinFactY="32322" custLinFactNeighborX="-146209" custLinFactNeighborY="100000"/>
      <dgm:spPr>
        <a:prstGeom prst="mathPlus">
          <a:avLst/>
        </a:prstGeom>
        <a:solidFill>
          <a:schemeClr val="bg1"/>
        </a:solidFill>
        <a:ln>
          <a:solidFill>
            <a:schemeClr val="bg1"/>
          </a:solidFill>
        </a:ln>
      </dgm:spPr>
    </dgm:pt>
    <dgm:pt modelId="{4F37183B-AEA6-4140-AA79-2A764BA98ACE}" type="pres">
      <dgm:prSet presAssocID="{90462366-62A3-4831-A6C4-BCE6C186E986}" presName="textBox5c" presStyleLbl="revTx" presStyleIdx="2" presStyleCnt="5" custScaleX="73856" custScaleY="27432" custLinFactNeighborX="-84525" custLinFactNeighborY="-2104">
        <dgm:presLayoutVars>
          <dgm:bulletEnabled val="1"/>
        </dgm:presLayoutVars>
      </dgm:prSet>
      <dgm:spPr/>
    </dgm:pt>
    <dgm:pt modelId="{FA1F7979-EC83-4DEE-897F-9B25EA8AC059}" type="pres">
      <dgm:prSet presAssocID="{3A95BA0C-4D75-476F-99A0-9AA7BD384B73}" presName="bullet5d" presStyleLbl="node1" presStyleIdx="3" presStyleCnt="5" custLinFactX="-100000" custLinFactNeighborX="-128582" custLinFactNeighborY="95471"/>
      <dgm:spPr>
        <a:prstGeom prst="mathPlus">
          <a:avLst/>
        </a:prstGeom>
        <a:solidFill>
          <a:schemeClr val="bg1"/>
        </a:solidFill>
        <a:ln>
          <a:solidFill>
            <a:schemeClr val="bg1"/>
          </a:solidFill>
        </a:ln>
      </dgm:spPr>
    </dgm:pt>
    <dgm:pt modelId="{AFDD0FE5-BF02-4258-9A12-42D83CC6526E}" type="pres">
      <dgm:prSet presAssocID="{3A95BA0C-4D75-476F-99A0-9AA7BD384B73}" presName="textBox5d" presStyleLbl="revTx" presStyleIdx="3" presStyleCnt="5" custScaleX="82358" custScaleY="27930" custLinFactNeighborX="-96605" custLinFactNeighborY="-7783">
        <dgm:presLayoutVars>
          <dgm:bulletEnabled val="1"/>
        </dgm:presLayoutVars>
      </dgm:prSet>
      <dgm:spPr/>
    </dgm:pt>
    <dgm:pt modelId="{A4743252-D7F7-46C1-8CF7-EF37D573CE1C}" type="pres">
      <dgm:prSet presAssocID="{3981F231-3C04-49A8-8732-FA62763EF41F}" presName="bullet5e" presStyleLbl="node1" presStyleIdx="4" presStyleCnt="5" custLinFactX="-100000" custLinFactNeighborX="-108849" custLinFactNeighborY="41299"/>
      <dgm:spPr>
        <a:prstGeom prst="mathPlus">
          <a:avLst/>
        </a:prstGeom>
        <a:solidFill>
          <a:schemeClr val="bg1"/>
        </a:solidFill>
        <a:ln>
          <a:solidFill>
            <a:schemeClr val="bg1"/>
          </a:solidFill>
        </a:ln>
      </dgm:spPr>
    </dgm:pt>
    <dgm:pt modelId="{70D0106A-E8C4-4BBF-8B67-3800CD604019}" type="pres">
      <dgm:prSet presAssocID="{3981F231-3C04-49A8-8732-FA62763EF41F}" presName="textBox5e" presStyleLbl="revTx" presStyleIdx="4" presStyleCnt="5" custScaleX="59963" custScaleY="9540" custLinFactX="-27857" custLinFactNeighborX="-100000" custLinFactNeighborY="-20944">
        <dgm:presLayoutVars>
          <dgm:bulletEnabled val="1"/>
        </dgm:presLayoutVars>
      </dgm:prSet>
      <dgm:spPr/>
    </dgm:pt>
  </dgm:ptLst>
  <dgm:cxnLst>
    <dgm:cxn modelId="{F4C36602-8307-4D0A-9EEB-BA2B119EDD54}" type="presOf" srcId="{3A95BA0C-4D75-476F-99A0-9AA7BD384B73}" destId="{AFDD0FE5-BF02-4258-9A12-42D83CC6526E}" srcOrd="0" destOrd="0" presId="urn:microsoft.com/office/officeart/2005/8/layout/arrow2"/>
    <dgm:cxn modelId="{3DAC0C05-814C-4B2E-BCF4-94559083C598}" type="presOf" srcId="{3981F231-3C04-49A8-8732-FA62763EF41F}" destId="{70D0106A-E8C4-4BBF-8B67-3800CD604019}" srcOrd="0" destOrd="0" presId="urn:microsoft.com/office/officeart/2005/8/layout/arrow2"/>
    <dgm:cxn modelId="{4CC88D09-4425-45B4-9C42-EBFB83D9EA3D}" srcId="{70FF20D8-0DF1-4275-AF42-A68E863D7023}" destId="{F69FC0B9-985F-4533-A367-3199531DE22C}" srcOrd="0" destOrd="0" parTransId="{7E73E529-A145-48ED-BF0F-2DF49022D002}" sibTransId="{FBC8D6A1-051C-4231-9CD4-576630092E2C}"/>
    <dgm:cxn modelId="{BE7CDB1A-65B6-457C-BCBE-03FDBBF4165A}" type="presOf" srcId="{F69FC0B9-985F-4533-A367-3199531DE22C}" destId="{AD274560-FF31-4944-AA8F-FC3FAFF9E96F}" srcOrd="0" destOrd="0" presId="urn:microsoft.com/office/officeart/2005/8/layout/arrow2"/>
    <dgm:cxn modelId="{E23D4E33-1A7F-4121-9AD1-0DDDC05E2D29}" srcId="{70FF20D8-0DF1-4275-AF42-A68E863D7023}" destId="{90462366-62A3-4831-A6C4-BCE6C186E986}" srcOrd="2" destOrd="0" parTransId="{A86A0013-0EFC-4A24-B1F2-75470BEA1BBF}" sibTransId="{83A33910-2E15-4210-A548-90661C5E6B58}"/>
    <dgm:cxn modelId="{D2912B71-4A4C-434A-A672-9D15631BA673}" srcId="{70FF20D8-0DF1-4275-AF42-A68E863D7023}" destId="{76D52181-F19E-4F5C-8757-121C35E61926}" srcOrd="1" destOrd="0" parTransId="{D43E863A-5DC5-4D2E-BEA6-ECD2E25993EC}" sibTransId="{C9BA8F39-692C-4E67-9348-2FEE340D713E}"/>
    <dgm:cxn modelId="{8D238F93-7DAF-46B1-8DDA-1A621F0F5FD0}" srcId="{70FF20D8-0DF1-4275-AF42-A68E863D7023}" destId="{3A95BA0C-4D75-476F-99A0-9AA7BD384B73}" srcOrd="3" destOrd="0" parTransId="{1DD07D13-3DDA-461D-AE59-0BF73500695B}" sibTransId="{19EC288D-A3AF-4073-A32F-AB4CFF6E0B3C}"/>
    <dgm:cxn modelId="{5ED0D395-49BD-4D88-B276-B7C19D01D0CA}" type="presOf" srcId="{70FF20D8-0DF1-4275-AF42-A68E863D7023}" destId="{B0BE169D-9528-48F6-AE17-8A159CA5D6EF}" srcOrd="0" destOrd="0" presId="urn:microsoft.com/office/officeart/2005/8/layout/arrow2"/>
    <dgm:cxn modelId="{D7B2359C-CE70-4B9F-BCDD-663E2AB68BFB}" type="presOf" srcId="{90462366-62A3-4831-A6C4-BCE6C186E986}" destId="{4F37183B-AEA6-4140-AA79-2A764BA98ACE}" srcOrd="0" destOrd="0" presId="urn:microsoft.com/office/officeart/2005/8/layout/arrow2"/>
    <dgm:cxn modelId="{A3380DB0-AC89-461F-98DB-A4EF1BCE3D85}" type="presOf" srcId="{76D52181-F19E-4F5C-8757-121C35E61926}" destId="{3CF8B1AA-F5AE-473C-ADEE-E7C7AC64EDE4}" srcOrd="0" destOrd="0" presId="urn:microsoft.com/office/officeart/2005/8/layout/arrow2"/>
    <dgm:cxn modelId="{F3AFEAE3-72B0-413A-A7DE-C0693CCB4C19}" srcId="{70FF20D8-0DF1-4275-AF42-A68E863D7023}" destId="{3981F231-3C04-49A8-8732-FA62763EF41F}" srcOrd="4" destOrd="0" parTransId="{45214469-9843-4ED0-8F7C-639C91F9B11C}" sibTransId="{BCD71E0A-0848-49FF-96F8-1138A9833327}"/>
    <dgm:cxn modelId="{866CC5D1-331F-42CC-9014-454DC8C034E2}" type="presParOf" srcId="{B0BE169D-9528-48F6-AE17-8A159CA5D6EF}" destId="{4FB1E9CF-0FB4-4B87-B76D-4CCC9C4CE23F}" srcOrd="0" destOrd="0" presId="urn:microsoft.com/office/officeart/2005/8/layout/arrow2"/>
    <dgm:cxn modelId="{46FB21BC-6E3B-412C-8EAC-C0B02F99F2CF}" type="presParOf" srcId="{B0BE169D-9528-48F6-AE17-8A159CA5D6EF}" destId="{D5C17A34-D78A-4C57-886B-253F16981A63}" srcOrd="1" destOrd="0" presId="urn:microsoft.com/office/officeart/2005/8/layout/arrow2"/>
    <dgm:cxn modelId="{F475EC16-919E-44FF-ABDA-E1B2001D17EB}" type="presParOf" srcId="{D5C17A34-D78A-4C57-886B-253F16981A63}" destId="{07A6FBA7-7BDF-4D40-A3A1-7643DF455107}" srcOrd="0" destOrd="0" presId="urn:microsoft.com/office/officeart/2005/8/layout/arrow2"/>
    <dgm:cxn modelId="{EE4934D4-67E6-451E-89C4-F35007E2885F}" type="presParOf" srcId="{D5C17A34-D78A-4C57-886B-253F16981A63}" destId="{AD274560-FF31-4944-AA8F-FC3FAFF9E96F}" srcOrd="1" destOrd="0" presId="urn:microsoft.com/office/officeart/2005/8/layout/arrow2"/>
    <dgm:cxn modelId="{1761EE06-7BE0-43CB-8939-C398D2AA621D}" type="presParOf" srcId="{D5C17A34-D78A-4C57-886B-253F16981A63}" destId="{17F7372E-D2EE-4CFE-A9E0-F4706574B8A6}" srcOrd="2" destOrd="0" presId="urn:microsoft.com/office/officeart/2005/8/layout/arrow2"/>
    <dgm:cxn modelId="{72C3C053-7CA2-4CD1-89CC-E6A59D0D9374}" type="presParOf" srcId="{D5C17A34-D78A-4C57-886B-253F16981A63}" destId="{3CF8B1AA-F5AE-473C-ADEE-E7C7AC64EDE4}" srcOrd="3" destOrd="0" presId="urn:microsoft.com/office/officeart/2005/8/layout/arrow2"/>
    <dgm:cxn modelId="{4ED07CB7-A5F4-4304-B165-A18FCA4AB459}" type="presParOf" srcId="{D5C17A34-D78A-4C57-886B-253F16981A63}" destId="{D4B25FBB-A9E6-4131-B41E-F89EB38C550B}" srcOrd="4" destOrd="0" presId="urn:microsoft.com/office/officeart/2005/8/layout/arrow2"/>
    <dgm:cxn modelId="{6D3CE4D1-D1AA-4A1A-BAC8-9B3EDA921B94}" type="presParOf" srcId="{D5C17A34-D78A-4C57-886B-253F16981A63}" destId="{4F37183B-AEA6-4140-AA79-2A764BA98ACE}" srcOrd="5" destOrd="0" presId="urn:microsoft.com/office/officeart/2005/8/layout/arrow2"/>
    <dgm:cxn modelId="{F492E137-55D5-4036-BFCC-C199BAFE136F}" type="presParOf" srcId="{D5C17A34-D78A-4C57-886B-253F16981A63}" destId="{FA1F7979-EC83-4DEE-897F-9B25EA8AC059}" srcOrd="6" destOrd="0" presId="urn:microsoft.com/office/officeart/2005/8/layout/arrow2"/>
    <dgm:cxn modelId="{1CEE82D9-1043-4FC2-96AF-C206B186E609}" type="presParOf" srcId="{D5C17A34-D78A-4C57-886B-253F16981A63}" destId="{AFDD0FE5-BF02-4258-9A12-42D83CC6526E}" srcOrd="7" destOrd="0" presId="urn:microsoft.com/office/officeart/2005/8/layout/arrow2"/>
    <dgm:cxn modelId="{6998CD67-8C98-4900-A488-1C92323D1367}" type="presParOf" srcId="{D5C17A34-D78A-4C57-886B-253F16981A63}" destId="{A4743252-D7F7-46C1-8CF7-EF37D573CE1C}" srcOrd="8" destOrd="0" presId="urn:microsoft.com/office/officeart/2005/8/layout/arrow2"/>
    <dgm:cxn modelId="{88DF48CA-BA74-4380-BF5E-560E888DBC90}" type="presParOf" srcId="{D5C17A34-D78A-4C57-886B-253F16981A63}" destId="{70D0106A-E8C4-4BBF-8B67-3800CD604019}" srcOrd="9"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B1E9CF-0FB4-4B87-B76D-4CCC9C4CE23F}">
      <dsp:nvSpPr>
        <dsp:cNvPr id="0" name=""/>
        <dsp:cNvSpPr/>
      </dsp:nvSpPr>
      <dsp:spPr>
        <a:xfrm>
          <a:off x="200227" y="0"/>
          <a:ext cx="6723186" cy="4003765"/>
        </a:xfrm>
        <a:prstGeom prst="swooshArrow">
          <a:avLst>
            <a:gd name="adj1" fmla="val 25000"/>
            <a:gd name="adj2" fmla="val 25000"/>
          </a:avLst>
        </a:prstGeom>
        <a:solidFill>
          <a:schemeClr val="tx1"/>
        </a:solidFill>
        <a:ln>
          <a:noFill/>
        </a:ln>
        <a:effectLst/>
      </dsp:spPr>
      <dsp:style>
        <a:lnRef idx="0">
          <a:scrgbClr r="0" g="0" b="0"/>
        </a:lnRef>
        <a:fillRef idx="1">
          <a:scrgbClr r="0" g="0" b="0"/>
        </a:fillRef>
        <a:effectRef idx="0">
          <a:scrgbClr r="0" g="0" b="0"/>
        </a:effectRef>
        <a:fontRef idx="minor"/>
      </dsp:style>
    </dsp:sp>
    <dsp:sp modelId="{07A6FBA7-7BDF-4D40-A3A1-7643DF455107}">
      <dsp:nvSpPr>
        <dsp:cNvPr id="0" name=""/>
        <dsp:cNvSpPr/>
      </dsp:nvSpPr>
      <dsp:spPr>
        <a:xfrm>
          <a:off x="685557" y="3132582"/>
          <a:ext cx="198554" cy="183905"/>
        </a:xfrm>
        <a:prstGeom prst="mathPlus">
          <a:avLst/>
        </a:prstGeom>
        <a:solidFill>
          <a:schemeClr val="bg1"/>
        </a:solidFill>
        <a:ln w="127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AD274560-FF31-4944-AA8F-FC3FAFF9E96F}">
      <dsp:nvSpPr>
        <dsp:cNvPr id="0" name=""/>
        <dsp:cNvSpPr/>
      </dsp:nvSpPr>
      <dsp:spPr>
        <a:xfrm>
          <a:off x="613568" y="3511251"/>
          <a:ext cx="839189" cy="286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072" tIns="0" rIns="0" bIns="0" numCol="1" spcCol="1270" anchor="t" anchorCtr="0">
          <a:noAutofit/>
        </a:bodyPr>
        <a:lstStyle/>
        <a:p>
          <a:pPr marL="0" lvl="0" indent="0" algn="l" defTabSz="533400">
            <a:lnSpc>
              <a:spcPct val="90000"/>
            </a:lnSpc>
            <a:spcBef>
              <a:spcPct val="0"/>
            </a:spcBef>
            <a:spcAft>
              <a:spcPct val="35000"/>
            </a:spcAft>
            <a:buNone/>
          </a:pPr>
          <a:r>
            <a:rPr lang="en-GB" sz="1200" b="1" kern="1200"/>
            <a:t>Today</a:t>
          </a:r>
        </a:p>
      </dsp:txBody>
      <dsp:txXfrm>
        <a:off x="613568" y="3511251"/>
        <a:ext cx="839189" cy="286135"/>
      </dsp:txXfrm>
    </dsp:sp>
    <dsp:sp modelId="{17F7372E-D2EE-4CFE-A9E0-F4706574B8A6}">
      <dsp:nvSpPr>
        <dsp:cNvPr id="0" name=""/>
        <dsp:cNvSpPr/>
      </dsp:nvSpPr>
      <dsp:spPr>
        <a:xfrm>
          <a:off x="1336490" y="2570108"/>
          <a:ext cx="230616" cy="230616"/>
        </a:xfrm>
        <a:prstGeom prst="mathPlus">
          <a:avLst/>
        </a:prstGeom>
        <a:solidFill>
          <a:schemeClr val="bg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3CF8B1AA-F5AE-473C-ADEE-E7C7AC64EDE4}">
      <dsp:nvSpPr>
        <dsp:cNvPr id="0" name=""/>
        <dsp:cNvSpPr/>
      </dsp:nvSpPr>
      <dsp:spPr>
        <a:xfrm>
          <a:off x="1275765" y="3003014"/>
          <a:ext cx="981975" cy="399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199" tIns="0" rIns="0" bIns="0" numCol="1" spcCol="1270" anchor="t" anchorCtr="0">
          <a:noAutofit/>
        </a:bodyPr>
        <a:lstStyle/>
        <a:p>
          <a:pPr marL="0" lvl="0" indent="0" algn="l" defTabSz="533400">
            <a:lnSpc>
              <a:spcPct val="90000"/>
            </a:lnSpc>
            <a:spcBef>
              <a:spcPct val="0"/>
            </a:spcBef>
            <a:spcAft>
              <a:spcPct val="35000"/>
            </a:spcAft>
            <a:buNone/>
          </a:pPr>
          <a:r>
            <a:rPr lang="en-GB" sz="1200" b="1" kern="1200"/>
            <a:t>Submit UCAS application</a:t>
          </a:r>
        </a:p>
      </dsp:txBody>
      <dsp:txXfrm>
        <a:off x="1275765" y="3003014"/>
        <a:ext cx="981975" cy="399850"/>
      </dsp:txXfrm>
    </dsp:sp>
    <dsp:sp modelId="{D4B25FBB-A9E6-4131-B41E-F89EB38C550B}">
      <dsp:nvSpPr>
        <dsp:cNvPr id="0" name=""/>
        <dsp:cNvSpPr/>
      </dsp:nvSpPr>
      <dsp:spPr>
        <a:xfrm>
          <a:off x="2048715" y="2006780"/>
          <a:ext cx="307489" cy="307489"/>
        </a:xfrm>
        <a:prstGeom prst="mathPlus">
          <a:avLst/>
        </a:prstGeom>
        <a:solidFill>
          <a:schemeClr val="bg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4F37183B-AEA6-4140-AA79-2A764BA98ACE}">
      <dsp:nvSpPr>
        <dsp:cNvPr id="0" name=""/>
        <dsp:cNvSpPr/>
      </dsp:nvSpPr>
      <dsp:spPr>
        <a:xfrm>
          <a:off x="2076108" y="2522738"/>
          <a:ext cx="913127" cy="617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932" tIns="0" rIns="0" bIns="0" numCol="1" spcCol="1270" anchor="t" anchorCtr="0">
          <a:noAutofit/>
        </a:bodyPr>
        <a:lstStyle/>
        <a:p>
          <a:pPr marL="0" lvl="0" indent="0" algn="l" defTabSz="533400">
            <a:lnSpc>
              <a:spcPct val="90000"/>
            </a:lnSpc>
            <a:spcBef>
              <a:spcPct val="0"/>
            </a:spcBef>
            <a:spcAft>
              <a:spcPct val="35000"/>
            </a:spcAft>
            <a:buNone/>
          </a:pPr>
          <a:r>
            <a:rPr lang="en-GB" sz="1200" b="1" kern="1200"/>
            <a:t>Receive offers</a:t>
          </a:r>
        </a:p>
      </dsp:txBody>
      <dsp:txXfrm>
        <a:off x="2076108" y="2522738"/>
        <a:ext cx="913127" cy="617251"/>
      </dsp:txXfrm>
    </dsp:sp>
    <dsp:sp modelId="{FA1F7979-EC83-4DEE-897F-9B25EA8AC059}">
      <dsp:nvSpPr>
        <dsp:cNvPr id="0" name=""/>
        <dsp:cNvSpPr/>
      </dsp:nvSpPr>
      <dsp:spPr>
        <a:xfrm>
          <a:off x="3089435" y="1501841"/>
          <a:ext cx="397173" cy="397173"/>
        </a:xfrm>
        <a:prstGeom prst="mathPlus">
          <a:avLst/>
        </a:prstGeom>
        <a:solidFill>
          <a:schemeClr val="bg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AFDD0FE5-BF02-4258-9A12-42D83CC6526E}">
      <dsp:nvSpPr>
        <dsp:cNvPr id="0" name=""/>
        <dsp:cNvSpPr/>
      </dsp:nvSpPr>
      <dsp:spPr>
        <a:xfrm>
          <a:off x="3071196" y="2079108"/>
          <a:ext cx="1055174" cy="749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0454" tIns="0" rIns="0" bIns="0" numCol="1" spcCol="1270" anchor="t" anchorCtr="0">
          <a:noAutofit/>
        </a:bodyPr>
        <a:lstStyle/>
        <a:p>
          <a:pPr marL="0" lvl="0" indent="0" algn="l" defTabSz="533400">
            <a:lnSpc>
              <a:spcPct val="90000"/>
            </a:lnSpc>
            <a:spcBef>
              <a:spcPct val="0"/>
            </a:spcBef>
            <a:spcAft>
              <a:spcPct val="35000"/>
            </a:spcAft>
            <a:buNone/>
          </a:pPr>
          <a:r>
            <a:rPr lang="en-GB" sz="1200" b="1" kern="1200"/>
            <a:t>UCAS firm and insurance</a:t>
          </a:r>
        </a:p>
      </dsp:txBody>
      <dsp:txXfrm>
        <a:off x="3071196" y="2079108"/>
        <a:ext cx="1055174" cy="749228"/>
      </dsp:txXfrm>
    </dsp:sp>
    <dsp:sp modelId="{A4743252-D7F7-46C1-8CF7-EF37D573CE1C}">
      <dsp:nvSpPr>
        <dsp:cNvPr id="0" name=""/>
        <dsp:cNvSpPr/>
      </dsp:nvSpPr>
      <dsp:spPr>
        <a:xfrm>
          <a:off x="4167121" y="1012960"/>
          <a:ext cx="506075" cy="506075"/>
        </a:xfrm>
        <a:prstGeom prst="mathPlus">
          <a:avLst/>
        </a:prstGeom>
        <a:solidFill>
          <a:schemeClr val="bg1"/>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70D0106A-E8C4-4BBF-8B67-3800CD604019}">
      <dsp:nvSpPr>
        <dsp:cNvPr id="0" name=""/>
        <dsp:cNvSpPr/>
      </dsp:nvSpPr>
      <dsp:spPr>
        <a:xfrm>
          <a:off x="4095461" y="1772646"/>
          <a:ext cx="768248" cy="281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159" tIns="0" rIns="0" bIns="0" numCol="1" spcCol="1270" anchor="t" anchorCtr="0">
          <a:noAutofit/>
        </a:bodyPr>
        <a:lstStyle/>
        <a:p>
          <a:pPr marL="0" lvl="0" indent="0" algn="l" defTabSz="533400">
            <a:lnSpc>
              <a:spcPct val="90000"/>
            </a:lnSpc>
            <a:spcBef>
              <a:spcPct val="0"/>
            </a:spcBef>
            <a:spcAft>
              <a:spcPct val="35000"/>
            </a:spcAft>
            <a:buNone/>
          </a:pPr>
          <a:r>
            <a:rPr lang="en-GB" sz="1200" b="1" kern="1200"/>
            <a:t>Exam results</a:t>
          </a:r>
        </a:p>
      </dsp:txBody>
      <dsp:txXfrm>
        <a:off x="4095461" y="1772646"/>
        <a:ext cx="768248" cy="28112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124744" y="4343400"/>
            <a:ext cx="4608512"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6022876" y="8686800"/>
            <a:ext cx="835124" cy="457200"/>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30000"/>
              </a:spcBef>
              <a:spcAft>
                <a:spcPct val="0"/>
              </a:spcAft>
            </a:pPr>
            <a:endParaRPr lang="en-US">
              <a:latin typeface="Arial"/>
              <a:cs typeface="Arial"/>
            </a:endParaRPr>
          </a:p>
        </p:txBody>
      </p:sp>
      <p:sp>
        <p:nvSpPr>
          <p:cNvPr id="4" name="Slide Number Placeholder 3"/>
          <p:cNvSpPr>
            <a:spLocks noGrp="1"/>
          </p:cNvSpPr>
          <p:nvPr>
            <p:ph type="sldNum" sz="quarter" idx="5"/>
          </p:nvPr>
        </p:nvSpPr>
        <p:spPr/>
        <p:txBody>
          <a:bodyPr/>
          <a:lstStyle/>
          <a:p>
            <a:fld id="{49DD4D23-C98A-435E-AE88-9061F8349B02}" type="slidenum">
              <a:rPr lang="en-GB" smtClean="0"/>
              <a:pPr/>
              <a:t>1</a:t>
            </a:fld>
            <a:endParaRPr lang="en-GB"/>
          </a:p>
        </p:txBody>
      </p:sp>
    </p:spTree>
    <p:extLst>
      <p:ext uri="{BB962C8B-B14F-4D97-AF65-F5344CB8AC3E}">
        <p14:creationId xmlns:p14="http://schemas.microsoft.com/office/powerpoint/2010/main" val="2117801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fontAlgn="base">
              <a:buFont typeface="Arial"/>
              <a:buChar char="•"/>
            </a:pPr>
            <a:endParaRPr lang="en-US" sz="1800">
              <a:solidFill>
                <a:srgbClr val="444444"/>
              </a:solidFill>
            </a:endParaRPr>
          </a:p>
        </p:txBody>
      </p:sp>
      <p:sp>
        <p:nvSpPr>
          <p:cNvPr id="4" name="Slide Number Placeholder 3"/>
          <p:cNvSpPr>
            <a:spLocks noGrp="1"/>
          </p:cNvSpPr>
          <p:nvPr>
            <p:ph type="sldNum" sz="quarter" idx="5"/>
          </p:nvPr>
        </p:nvSpPr>
        <p:spPr/>
        <p:txBody>
          <a:bodyPr/>
          <a:lstStyle/>
          <a:p>
            <a:fld id="{49DD4D23-C98A-435E-AE88-9061F8349B02}" type="slidenum">
              <a:rPr lang="en-GB" smtClean="0"/>
              <a:pPr/>
              <a:t>2</a:t>
            </a:fld>
            <a:endParaRPr lang="en-GB"/>
          </a:p>
        </p:txBody>
      </p:sp>
    </p:spTree>
    <p:extLst>
      <p:ext uri="{BB962C8B-B14F-4D97-AF65-F5344CB8AC3E}">
        <p14:creationId xmlns:p14="http://schemas.microsoft.com/office/powerpoint/2010/main" val="3278371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272BD-E203-376B-FB4E-30A8B2CA0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ABDCFD-44FD-0C70-8FA8-E57256A890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3C142F-9E7B-68F6-8E34-0B8DAEA3C5B1}"/>
              </a:ext>
            </a:extLst>
          </p:cNvPr>
          <p:cNvSpPr>
            <a:spLocks noGrp="1"/>
          </p:cNvSpPr>
          <p:nvPr>
            <p:ph type="body" idx="1"/>
          </p:nvPr>
        </p:nvSpPr>
        <p:spPr/>
        <p:txBody>
          <a:bodyPr/>
          <a:lstStyle/>
          <a:p>
            <a:pPr>
              <a:spcBef>
                <a:spcPct val="30000"/>
              </a:spcBef>
              <a:spcAft>
                <a:spcPct val="0"/>
              </a:spcAft>
            </a:pPr>
            <a:endParaRPr lang="en-US">
              <a:latin typeface="Arial"/>
              <a:cs typeface="Arial"/>
            </a:endParaRPr>
          </a:p>
        </p:txBody>
      </p:sp>
      <p:sp>
        <p:nvSpPr>
          <p:cNvPr id="4" name="Slide Number Placeholder 3">
            <a:extLst>
              <a:ext uri="{FF2B5EF4-FFF2-40B4-BE49-F238E27FC236}">
                <a16:creationId xmlns:a16="http://schemas.microsoft.com/office/drawing/2014/main" id="{E88AAEF4-6A8F-9C97-BA5B-BE822212A55D}"/>
              </a:ext>
            </a:extLst>
          </p:cNvPr>
          <p:cNvSpPr>
            <a:spLocks noGrp="1"/>
          </p:cNvSpPr>
          <p:nvPr>
            <p:ph type="sldNum" sz="quarter" idx="5"/>
          </p:nvPr>
        </p:nvSpPr>
        <p:spPr/>
        <p:txBody>
          <a:bodyPr/>
          <a:lstStyle/>
          <a:p>
            <a:fld id="{49DD4D23-C98A-435E-AE88-9061F8349B02}" type="slidenum">
              <a:rPr lang="en-GB" smtClean="0"/>
              <a:pPr/>
              <a:t>3</a:t>
            </a:fld>
            <a:endParaRPr lang="en-GB"/>
          </a:p>
        </p:txBody>
      </p:sp>
    </p:spTree>
    <p:extLst>
      <p:ext uri="{BB962C8B-B14F-4D97-AF65-F5344CB8AC3E}">
        <p14:creationId xmlns:p14="http://schemas.microsoft.com/office/powerpoint/2010/main" val="2744192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atin typeface="Arial"/>
              <a:cs typeface="Arial"/>
            </a:endParaRPr>
          </a:p>
          <a:p>
            <a:endParaRPr lang="en-US">
              <a:latin typeface="Calibri"/>
              <a:cs typeface="Calibri"/>
            </a:endParaRPr>
          </a:p>
        </p:txBody>
      </p:sp>
      <p:sp>
        <p:nvSpPr>
          <p:cNvPr id="4" name="Slide Number Placeholder 3"/>
          <p:cNvSpPr>
            <a:spLocks noGrp="1"/>
          </p:cNvSpPr>
          <p:nvPr>
            <p:ph type="sldNum" sz="quarter" idx="5"/>
          </p:nvPr>
        </p:nvSpPr>
        <p:spPr/>
        <p:txBody>
          <a:bodyPr/>
          <a:lstStyle/>
          <a:p>
            <a:fld id="{49DD4D23-C98A-435E-AE88-9061F8349B02}" type="slidenum">
              <a:rPr lang="en-GB" smtClean="0"/>
              <a:pPr/>
              <a:t>4</a:t>
            </a:fld>
            <a:endParaRPr lang="en-GB"/>
          </a:p>
        </p:txBody>
      </p:sp>
    </p:spTree>
    <p:extLst>
      <p:ext uri="{BB962C8B-B14F-4D97-AF65-F5344CB8AC3E}">
        <p14:creationId xmlns:p14="http://schemas.microsoft.com/office/powerpoint/2010/main" val="2505276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89867-EDA7-4424-9137-3C86076D0C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6947E-4BD2-1141-EC58-3327BCFE28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43117-0609-43FD-B394-7681F72A11A2}"/>
              </a:ext>
            </a:extLst>
          </p:cNvPr>
          <p:cNvSpPr>
            <a:spLocks noGrp="1"/>
          </p:cNvSpPr>
          <p:nvPr>
            <p:ph type="body" idx="1"/>
          </p:nvPr>
        </p:nvSpPr>
        <p:spPr/>
        <p:txBody>
          <a:bodyPr/>
          <a:lstStyle/>
          <a:p>
            <a:endParaRPr lang="en-GB">
              <a:latin typeface="Arial"/>
              <a:cs typeface="Arial"/>
            </a:endParaRPr>
          </a:p>
          <a:p>
            <a:endParaRPr lang="en-US">
              <a:latin typeface="Calibri"/>
              <a:cs typeface="Calibri"/>
            </a:endParaRPr>
          </a:p>
        </p:txBody>
      </p:sp>
      <p:sp>
        <p:nvSpPr>
          <p:cNvPr id="4" name="Slide Number Placeholder 3">
            <a:extLst>
              <a:ext uri="{FF2B5EF4-FFF2-40B4-BE49-F238E27FC236}">
                <a16:creationId xmlns:a16="http://schemas.microsoft.com/office/drawing/2014/main" id="{7D1BDF42-6ABB-8171-9DFF-879F23C8F091}"/>
              </a:ext>
            </a:extLst>
          </p:cNvPr>
          <p:cNvSpPr>
            <a:spLocks noGrp="1"/>
          </p:cNvSpPr>
          <p:nvPr>
            <p:ph type="sldNum" sz="quarter" idx="5"/>
          </p:nvPr>
        </p:nvSpPr>
        <p:spPr/>
        <p:txBody>
          <a:bodyPr/>
          <a:lstStyle/>
          <a:p>
            <a:fld id="{49DD4D23-C98A-435E-AE88-9061F8349B02}" type="slidenum">
              <a:rPr lang="en-GB" smtClean="0"/>
              <a:pPr/>
              <a:t>5</a:t>
            </a:fld>
            <a:endParaRPr lang="en-GB"/>
          </a:p>
        </p:txBody>
      </p:sp>
    </p:spTree>
    <p:extLst>
      <p:ext uri="{BB962C8B-B14F-4D97-AF65-F5344CB8AC3E}">
        <p14:creationId xmlns:p14="http://schemas.microsoft.com/office/powerpoint/2010/main" val="4027022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553F0-C7C0-1F41-E0AE-E50A98363D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92CA9-708B-C5B1-4FCD-9C82B1574B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5F41F3-6137-B68D-296B-2C0EB6213603}"/>
              </a:ext>
            </a:extLst>
          </p:cNvPr>
          <p:cNvSpPr>
            <a:spLocks noGrp="1"/>
          </p:cNvSpPr>
          <p:nvPr>
            <p:ph type="body" idx="1"/>
          </p:nvPr>
        </p:nvSpPr>
        <p:spPr/>
        <p:txBody>
          <a:bodyPr/>
          <a:lstStyle/>
          <a:p>
            <a:pPr>
              <a:spcBef>
                <a:spcPct val="30000"/>
              </a:spcBef>
              <a:spcAft>
                <a:spcPct val="0"/>
              </a:spcAft>
            </a:pPr>
            <a:endParaRPr lang="en-US">
              <a:latin typeface="Arial"/>
              <a:cs typeface="Arial"/>
            </a:endParaRPr>
          </a:p>
        </p:txBody>
      </p:sp>
      <p:sp>
        <p:nvSpPr>
          <p:cNvPr id="4" name="Slide Number Placeholder 3">
            <a:extLst>
              <a:ext uri="{FF2B5EF4-FFF2-40B4-BE49-F238E27FC236}">
                <a16:creationId xmlns:a16="http://schemas.microsoft.com/office/drawing/2014/main" id="{ED41EAEE-28C1-82CF-BD94-7D88419D04D0}"/>
              </a:ext>
            </a:extLst>
          </p:cNvPr>
          <p:cNvSpPr>
            <a:spLocks noGrp="1"/>
          </p:cNvSpPr>
          <p:nvPr>
            <p:ph type="sldNum" sz="quarter" idx="5"/>
          </p:nvPr>
        </p:nvSpPr>
        <p:spPr/>
        <p:txBody>
          <a:bodyPr/>
          <a:lstStyle/>
          <a:p>
            <a:fld id="{49DD4D23-C98A-435E-AE88-9061F8349B02}" type="slidenum">
              <a:rPr lang="en-GB" smtClean="0"/>
              <a:pPr/>
              <a:t>6</a:t>
            </a:fld>
            <a:endParaRPr lang="en-GB"/>
          </a:p>
        </p:txBody>
      </p:sp>
    </p:spTree>
    <p:extLst>
      <p:ext uri="{BB962C8B-B14F-4D97-AF65-F5344CB8AC3E}">
        <p14:creationId xmlns:p14="http://schemas.microsoft.com/office/powerpoint/2010/main" val="713162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ct val="30000"/>
              </a:spcBef>
              <a:spcAft>
                <a:spcPct val="0"/>
              </a:spcAft>
            </a:pPr>
            <a:endParaRPr lang="en-GB"/>
          </a:p>
        </p:txBody>
      </p:sp>
      <p:sp>
        <p:nvSpPr>
          <p:cNvPr id="4" name="Slide Number Placeholder 3"/>
          <p:cNvSpPr>
            <a:spLocks noGrp="1"/>
          </p:cNvSpPr>
          <p:nvPr>
            <p:ph type="sldNum" sz="quarter" idx="5"/>
          </p:nvPr>
        </p:nvSpPr>
        <p:spPr/>
        <p:txBody>
          <a:bodyPr/>
          <a:lstStyle/>
          <a:p>
            <a:fld id="{49DD4D23-C98A-435E-AE88-9061F8349B02}" type="slidenum">
              <a:rPr lang="en-GB" smtClean="0"/>
              <a:pPr/>
              <a:t>7</a:t>
            </a:fld>
            <a:endParaRPr lang="en-GB"/>
          </a:p>
        </p:txBody>
      </p:sp>
    </p:spTree>
    <p:extLst>
      <p:ext uri="{BB962C8B-B14F-4D97-AF65-F5344CB8AC3E}">
        <p14:creationId xmlns:p14="http://schemas.microsoft.com/office/powerpoint/2010/main" val="3105184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8A77B-1B46-44A2-2AFC-17D54D407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6AB0B-E4DA-E7D2-7CA0-D8BDCE3BF1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E3C94-280D-42AC-5AFF-B35112AF9D1D}"/>
              </a:ext>
            </a:extLst>
          </p:cNvPr>
          <p:cNvSpPr>
            <a:spLocks noGrp="1"/>
          </p:cNvSpPr>
          <p:nvPr>
            <p:ph type="body" idx="1"/>
          </p:nvPr>
        </p:nvSpPr>
        <p:spPr/>
        <p:txBody>
          <a:bodyPr/>
          <a:lstStyle/>
          <a:p>
            <a:pPr marL="171450" indent="-171450">
              <a:buFont typeface="Arial,Sans-Serif"/>
              <a:buChar char="•"/>
            </a:pPr>
            <a:endParaRPr lang="en-GB">
              <a:latin typeface="Arial"/>
              <a:cs typeface="Arial"/>
            </a:endParaRPr>
          </a:p>
        </p:txBody>
      </p:sp>
      <p:sp>
        <p:nvSpPr>
          <p:cNvPr id="4" name="Slide Number Placeholder 3">
            <a:extLst>
              <a:ext uri="{FF2B5EF4-FFF2-40B4-BE49-F238E27FC236}">
                <a16:creationId xmlns:a16="http://schemas.microsoft.com/office/drawing/2014/main" id="{BE5C6CD9-9CAB-332E-B519-301A175BCA7D}"/>
              </a:ext>
            </a:extLst>
          </p:cNvPr>
          <p:cNvSpPr>
            <a:spLocks noGrp="1"/>
          </p:cNvSpPr>
          <p:nvPr>
            <p:ph type="sldNum" sz="quarter" idx="5"/>
          </p:nvPr>
        </p:nvSpPr>
        <p:spPr/>
        <p:txBody>
          <a:bodyPr/>
          <a:lstStyle/>
          <a:p>
            <a:fld id="{49DD4D23-C98A-435E-AE88-9061F8349B02}" type="slidenum">
              <a:rPr lang="en-GB" smtClean="0"/>
              <a:pPr/>
              <a:t>8</a:t>
            </a:fld>
            <a:endParaRPr lang="en-GB"/>
          </a:p>
        </p:txBody>
      </p:sp>
    </p:spTree>
    <p:extLst>
      <p:ext uri="{BB962C8B-B14F-4D97-AF65-F5344CB8AC3E}">
        <p14:creationId xmlns:p14="http://schemas.microsoft.com/office/powerpoint/2010/main" val="4278792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E039-773C-7FA7-5BAB-5BE2CB4FB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C5130F-B960-6F63-8FC6-AD3B2D560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D748BF-7D6D-4C39-BFB6-3788C4664FD2}"/>
              </a:ext>
            </a:extLst>
          </p:cNvPr>
          <p:cNvSpPr>
            <a:spLocks noGrp="1"/>
          </p:cNvSpPr>
          <p:nvPr>
            <p:ph type="body" idx="1"/>
          </p:nvPr>
        </p:nvSpPr>
        <p:spPr/>
        <p:txBody>
          <a:bodyPr/>
          <a:lstStyle/>
          <a:p>
            <a:pPr marL="285750" indent="-285750" fontAlgn="base">
              <a:buFont typeface="Arial"/>
              <a:buChar char="•"/>
            </a:pPr>
            <a:endParaRPr lang="en-US" sz="1800">
              <a:solidFill>
                <a:srgbClr val="444444"/>
              </a:solidFill>
            </a:endParaRPr>
          </a:p>
        </p:txBody>
      </p:sp>
      <p:sp>
        <p:nvSpPr>
          <p:cNvPr id="4" name="Slide Number Placeholder 3">
            <a:extLst>
              <a:ext uri="{FF2B5EF4-FFF2-40B4-BE49-F238E27FC236}">
                <a16:creationId xmlns:a16="http://schemas.microsoft.com/office/drawing/2014/main" id="{5F17A3B0-DA74-BD45-C6A0-DAE079E698D4}"/>
              </a:ext>
            </a:extLst>
          </p:cNvPr>
          <p:cNvSpPr>
            <a:spLocks noGrp="1"/>
          </p:cNvSpPr>
          <p:nvPr>
            <p:ph type="sldNum" sz="quarter" idx="5"/>
          </p:nvPr>
        </p:nvSpPr>
        <p:spPr/>
        <p:txBody>
          <a:bodyPr/>
          <a:lstStyle/>
          <a:p>
            <a:fld id="{49DD4D23-C98A-435E-AE88-9061F8349B02}" type="slidenum">
              <a:rPr lang="en-GB" smtClean="0"/>
              <a:pPr/>
              <a:t>9</a:t>
            </a:fld>
            <a:endParaRPr lang="en-GB"/>
          </a:p>
        </p:txBody>
      </p:sp>
    </p:spTree>
    <p:extLst>
      <p:ext uri="{BB962C8B-B14F-4D97-AF65-F5344CB8AC3E}">
        <p14:creationId xmlns:p14="http://schemas.microsoft.com/office/powerpoint/2010/main" val="1490091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cs typeface="Calibri"/>
            </a:endParaRPr>
          </a:p>
        </p:txBody>
      </p:sp>
      <p:sp>
        <p:nvSpPr>
          <p:cNvPr id="4" name="Slide Number Placeholder 3"/>
          <p:cNvSpPr>
            <a:spLocks noGrp="1"/>
          </p:cNvSpPr>
          <p:nvPr>
            <p:ph type="sldNum" sz="quarter" idx="5"/>
          </p:nvPr>
        </p:nvSpPr>
        <p:spPr/>
        <p:txBody>
          <a:bodyPr/>
          <a:lstStyle/>
          <a:p>
            <a:fld id="{49DD4D23-C98A-435E-AE88-9061F8349B02}" type="slidenum">
              <a:rPr lang="en-GB" smtClean="0"/>
              <a:pPr/>
              <a:t>10</a:t>
            </a:fld>
            <a:endParaRPr lang="en-GB"/>
          </a:p>
        </p:txBody>
      </p:sp>
    </p:spTree>
    <p:extLst>
      <p:ext uri="{BB962C8B-B14F-4D97-AF65-F5344CB8AC3E}">
        <p14:creationId xmlns:p14="http://schemas.microsoft.com/office/powerpoint/2010/main" val="1553172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ct val="30000"/>
              </a:spcBef>
              <a:spcAft>
                <a:spcPts val="800"/>
              </a:spcAft>
            </a:pPr>
            <a:endParaRPr lang="en-GB"/>
          </a:p>
        </p:txBody>
      </p:sp>
      <p:sp>
        <p:nvSpPr>
          <p:cNvPr id="4" name="Slide Number Placeholder 3"/>
          <p:cNvSpPr>
            <a:spLocks noGrp="1"/>
          </p:cNvSpPr>
          <p:nvPr>
            <p:ph type="sldNum" sz="quarter" idx="5"/>
          </p:nvPr>
        </p:nvSpPr>
        <p:spPr/>
        <p:txBody>
          <a:bodyPr/>
          <a:lstStyle/>
          <a:p>
            <a:fld id="{49DD4D23-C98A-435E-AE88-9061F8349B02}" type="slidenum">
              <a:rPr lang="en-GB" smtClean="0"/>
              <a:pPr/>
              <a:t>11</a:t>
            </a:fld>
            <a:endParaRPr lang="en-GB"/>
          </a:p>
        </p:txBody>
      </p:sp>
    </p:spTree>
    <p:extLst>
      <p:ext uri="{BB962C8B-B14F-4D97-AF65-F5344CB8AC3E}">
        <p14:creationId xmlns:p14="http://schemas.microsoft.com/office/powerpoint/2010/main" val="3602226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DE26B-253B-0525-D926-8384C8152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72CC07-7702-97F1-2500-C62760E80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D2A1B6-0A4F-14C3-0E30-5B17797AE5AE}"/>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1B640EB5-969F-AE3D-BE69-1511C219875A}"/>
              </a:ext>
            </a:extLst>
          </p:cNvPr>
          <p:cNvSpPr>
            <a:spLocks noGrp="1"/>
          </p:cNvSpPr>
          <p:nvPr>
            <p:ph type="sldNum" sz="quarter" idx="5"/>
          </p:nvPr>
        </p:nvSpPr>
        <p:spPr/>
        <p:txBody>
          <a:bodyPr/>
          <a:lstStyle/>
          <a:p>
            <a:fld id="{49DD4D23-C98A-435E-AE88-9061F8349B02}" type="slidenum">
              <a:rPr lang="en-GB" smtClean="0"/>
              <a:pPr/>
              <a:t>12</a:t>
            </a:fld>
            <a:endParaRPr lang="en-GB"/>
          </a:p>
        </p:txBody>
      </p:sp>
    </p:spTree>
    <p:extLst>
      <p:ext uri="{BB962C8B-B14F-4D97-AF65-F5344CB8AC3E}">
        <p14:creationId xmlns:p14="http://schemas.microsoft.com/office/powerpoint/2010/main" val="3167526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C85AA-9AB2-4DB8-7D15-A914143AB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25B05-42CF-2F93-EE7A-A38AE17FA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BEAF5-798B-3D75-E281-70433272A0AB}"/>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2A66914B-002D-139F-1588-5C103081531B}"/>
              </a:ext>
            </a:extLst>
          </p:cNvPr>
          <p:cNvSpPr>
            <a:spLocks noGrp="1"/>
          </p:cNvSpPr>
          <p:nvPr>
            <p:ph type="sldNum" sz="quarter" idx="5"/>
          </p:nvPr>
        </p:nvSpPr>
        <p:spPr/>
        <p:txBody>
          <a:bodyPr/>
          <a:lstStyle/>
          <a:p>
            <a:fld id="{49DD4D23-C98A-435E-AE88-9061F8349B02}" type="slidenum">
              <a:rPr lang="en-GB" smtClean="0"/>
              <a:pPr/>
              <a:t>13</a:t>
            </a:fld>
            <a:endParaRPr lang="en-GB"/>
          </a:p>
        </p:txBody>
      </p:sp>
    </p:spTree>
    <p:extLst>
      <p:ext uri="{BB962C8B-B14F-4D97-AF65-F5344CB8AC3E}">
        <p14:creationId xmlns:p14="http://schemas.microsoft.com/office/powerpoint/2010/main" val="3452454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27059-D0D5-8EF3-FCFA-CD30BC1C3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CE6DC-15FB-0575-8E52-E3C2AC3A2A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953A7D-27D2-9E4A-E53B-26BEFEF7956D}"/>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58E4077E-E4E8-3A02-A852-6A3D34FA08E4}"/>
              </a:ext>
            </a:extLst>
          </p:cNvPr>
          <p:cNvSpPr>
            <a:spLocks noGrp="1"/>
          </p:cNvSpPr>
          <p:nvPr>
            <p:ph type="sldNum" sz="quarter" idx="5"/>
          </p:nvPr>
        </p:nvSpPr>
        <p:spPr/>
        <p:txBody>
          <a:bodyPr/>
          <a:lstStyle/>
          <a:p>
            <a:fld id="{49DD4D23-C98A-435E-AE88-9061F8349B02}" type="slidenum">
              <a:rPr lang="en-GB" smtClean="0"/>
              <a:pPr/>
              <a:t>14</a:t>
            </a:fld>
            <a:endParaRPr lang="en-GB"/>
          </a:p>
        </p:txBody>
      </p:sp>
    </p:spTree>
    <p:extLst>
      <p:ext uri="{BB962C8B-B14F-4D97-AF65-F5344CB8AC3E}">
        <p14:creationId xmlns:p14="http://schemas.microsoft.com/office/powerpoint/2010/main" val="2629398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87149-7E9A-F7BB-8E89-DCBE0EB90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02FA6-1349-50E9-D313-0E4E74B76A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06FF0A-A33E-3E84-6601-4A18B1CC6B82}"/>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93543AF4-FB88-02AF-A002-D731E5237477}"/>
              </a:ext>
            </a:extLst>
          </p:cNvPr>
          <p:cNvSpPr>
            <a:spLocks noGrp="1"/>
          </p:cNvSpPr>
          <p:nvPr>
            <p:ph type="sldNum" sz="quarter" idx="5"/>
          </p:nvPr>
        </p:nvSpPr>
        <p:spPr/>
        <p:txBody>
          <a:bodyPr/>
          <a:lstStyle/>
          <a:p>
            <a:fld id="{49DD4D23-C98A-435E-AE88-9061F8349B02}" type="slidenum">
              <a:rPr lang="en-GB" smtClean="0"/>
              <a:pPr/>
              <a:t>15</a:t>
            </a:fld>
            <a:endParaRPr lang="en-GB"/>
          </a:p>
        </p:txBody>
      </p:sp>
    </p:spTree>
    <p:extLst>
      <p:ext uri="{BB962C8B-B14F-4D97-AF65-F5344CB8AC3E}">
        <p14:creationId xmlns:p14="http://schemas.microsoft.com/office/powerpoint/2010/main" val="1730567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101AA-642C-4B9F-BB0C-A04D53E26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3D6067-0AC7-BD21-B330-1DD0D052DA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DDF6A-CE76-9605-C7B3-576A2379D12E}"/>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9B82D85E-7486-21E5-8A44-423FE67E3304}"/>
              </a:ext>
            </a:extLst>
          </p:cNvPr>
          <p:cNvSpPr>
            <a:spLocks noGrp="1"/>
          </p:cNvSpPr>
          <p:nvPr>
            <p:ph type="sldNum" sz="quarter" idx="5"/>
          </p:nvPr>
        </p:nvSpPr>
        <p:spPr/>
        <p:txBody>
          <a:bodyPr/>
          <a:lstStyle/>
          <a:p>
            <a:fld id="{49DD4D23-C98A-435E-AE88-9061F8349B02}" type="slidenum">
              <a:rPr lang="en-GB" smtClean="0"/>
              <a:pPr/>
              <a:t>16</a:t>
            </a:fld>
            <a:endParaRPr lang="en-GB"/>
          </a:p>
        </p:txBody>
      </p:sp>
    </p:spTree>
    <p:extLst>
      <p:ext uri="{BB962C8B-B14F-4D97-AF65-F5344CB8AC3E}">
        <p14:creationId xmlns:p14="http://schemas.microsoft.com/office/powerpoint/2010/main" val="2728312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3F4AB-7776-FE6B-C9FD-37A332937E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6AA1E-C958-3321-E4F4-8323351742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7B216C-3100-7A1B-8BEC-2668F1A9DD4C}"/>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F30A91EB-804C-3111-78CE-15285DE5FD1C}"/>
              </a:ext>
            </a:extLst>
          </p:cNvPr>
          <p:cNvSpPr>
            <a:spLocks noGrp="1"/>
          </p:cNvSpPr>
          <p:nvPr>
            <p:ph type="sldNum" sz="quarter" idx="5"/>
          </p:nvPr>
        </p:nvSpPr>
        <p:spPr/>
        <p:txBody>
          <a:bodyPr/>
          <a:lstStyle/>
          <a:p>
            <a:fld id="{49DD4D23-C98A-435E-AE88-9061F8349B02}" type="slidenum">
              <a:rPr lang="en-GB" smtClean="0"/>
              <a:pPr/>
              <a:t>17</a:t>
            </a:fld>
            <a:endParaRPr lang="en-GB"/>
          </a:p>
        </p:txBody>
      </p:sp>
    </p:spTree>
    <p:extLst>
      <p:ext uri="{BB962C8B-B14F-4D97-AF65-F5344CB8AC3E}">
        <p14:creationId xmlns:p14="http://schemas.microsoft.com/office/powerpoint/2010/main" val="3154808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4AB70-7A39-3B6E-33DD-541C87E9D1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9297D-5838-8464-05F1-BF41618170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4FB030-4139-27E1-6CE1-3FAECD2DDB19}"/>
              </a:ext>
            </a:extLst>
          </p:cNvPr>
          <p:cNvSpPr>
            <a:spLocks noGrp="1"/>
          </p:cNvSpPr>
          <p:nvPr>
            <p:ph type="body" idx="1"/>
          </p:nvPr>
        </p:nvSpPr>
        <p:spPr/>
        <p:txBody>
          <a:bodyPr/>
          <a:lstStyle/>
          <a:p>
            <a:pPr>
              <a:spcBef>
                <a:spcPct val="30000"/>
              </a:spcBef>
              <a:spcAft>
                <a:spcPct val="0"/>
              </a:spcAft>
            </a:pPr>
            <a:endParaRPr lang="en-US">
              <a:latin typeface="Arial"/>
              <a:cs typeface="Arial"/>
            </a:endParaRPr>
          </a:p>
        </p:txBody>
      </p:sp>
      <p:sp>
        <p:nvSpPr>
          <p:cNvPr id="4" name="Slide Number Placeholder 3">
            <a:extLst>
              <a:ext uri="{FF2B5EF4-FFF2-40B4-BE49-F238E27FC236}">
                <a16:creationId xmlns:a16="http://schemas.microsoft.com/office/drawing/2014/main" id="{EFE0A7C2-CF53-9029-D4EF-80BDBCC17CB2}"/>
              </a:ext>
            </a:extLst>
          </p:cNvPr>
          <p:cNvSpPr>
            <a:spLocks noGrp="1"/>
          </p:cNvSpPr>
          <p:nvPr>
            <p:ph type="sldNum" sz="quarter" idx="5"/>
          </p:nvPr>
        </p:nvSpPr>
        <p:spPr/>
        <p:txBody>
          <a:bodyPr/>
          <a:lstStyle/>
          <a:p>
            <a:fld id="{49DD4D23-C98A-435E-AE88-9061F8349B02}" type="slidenum">
              <a:rPr lang="en-GB" smtClean="0"/>
              <a:pPr/>
              <a:t>18</a:t>
            </a:fld>
            <a:endParaRPr lang="en-GB"/>
          </a:p>
        </p:txBody>
      </p:sp>
    </p:spTree>
    <p:extLst>
      <p:ext uri="{BB962C8B-B14F-4D97-AF65-F5344CB8AC3E}">
        <p14:creationId xmlns:p14="http://schemas.microsoft.com/office/powerpoint/2010/main" val="2613471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0BE90-8FCE-A3AE-C716-A10C0579FE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EDB794-EBA3-5554-1F1E-96C9A9A841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B69C06-4069-F8F8-9E01-2A34197DEE14}"/>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8B923A48-9A0E-A926-3F0B-E192555FBE95}"/>
              </a:ext>
            </a:extLst>
          </p:cNvPr>
          <p:cNvSpPr>
            <a:spLocks noGrp="1"/>
          </p:cNvSpPr>
          <p:nvPr>
            <p:ph type="sldNum" sz="quarter" idx="5"/>
          </p:nvPr>
        </p:nvSpPr>
        <p:spPr/>
        <p:txBody>
          <a:bodyPr/>
          <a:lstStyle/>
          <a:p>
            <a:fld id="{49DD4D23-C98A-435E-AE88-9061F8349B02}" type="slidenum">
              <a:rPr lang="en-GB" smtClean="0"/>
              <a:pPr/>
              <a:t>19</a:t>
            </a:fld>
            <a:endParaRPr lang="en-GB"/>
          </a:p>
        </p:txBody>
      </p:sp>
    </p:spTree>
    <p:extLst>
      <p:ext uri="{BB962C8B-B14F-4D97-AF65-F5344CB8AC3E}">
        <p14:creationId xmlns:p14="http://schemas.microsoft.com/office/powerpoint/2010/main" val="305647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6A021-9AAB-733F-99D5-A6BFCF094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174C4-9DAD-FD06-B72D-4B997CFDF1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DDE315-5A4A-6ABE-B7FB-216E724C0B84}"/>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2CA2CA87-994B-8273-4E37-1FA2D700E185}"/>
              </a:ext>
            </a:extLst>
          </p:cNvPr>
          <p:cNvSpPr>
            <a:spLocks noGrp="1"/>
          </p:cNvSpPr>
          <p:nvPr>
            <p:ph type="sldNum" sz="quarter" idx="5"/>
          </p:nvPr>
        </p:nvSpPr>
        <p:spPr/>
        <p:txBody>
          <a:bodyPr/>
          <a:lstStyle/>
          <a:p>
            <a:fld id="{49DD4D23-C98A-435E-AE88-9061F8349B02}" type="slidenum">
              <a:rPr lang="en-GB" smtClean="0"/>
              <a:pPr/>
              <a:t>20</a:t>
            </a:fld>
            <a:endParaRPr lang="en-GB"/>
          </a:p>
        </p:txBody>
      </p:sp>
    </p:spTree>
    <p:extLst>
      <p:ext uri="{BB962C8B-B14F-4D97-AF65-F5344CB8AC3E}">
        <p14:creationId xmlns:p14="http://schemas.microsoft.com/office/powerpoint/2010/main" val="1873105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Image Title Slide Opt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5E7D301-270E-4902-8C5E-39E30B3595A3}"/>
              </a:ext>
            </a:extLst>
          </p:cNvPr>
          <p:cNvSpPr>
            <a:spLocks noGrp="1"/>
          </p:cNvSpPr>
          <p:nvPr>
            <p:ph type="pic" sz="quarter" idx="10" hasCustomPrompt="1"/>
          </p:nvPr>
        </p:nvSpPr>
        <p:spPr>
          <a:xfrm>
            <a:off x="0" y="0"/>
            <a:ext cx="9144000" cy="5143500"/>
          </a:xfrm>
          <a:solidFill>
            <a:srgbClr val="969696"/>
          </a:solidFill>
        </p:spPr>
        <p:txBody>
          <a:bodyPr tIns="2160000"/>
          <a:lstStyle>
            <a:lvl1pPr algn="ctr">
              <a:defRPr>
                <a:solidFill>
                  <a:schemeClr val="bg2"/>
                </a:solidFill>
              </a:defRPr>
            </a:lvl1pPr>
          </a:lstStyle>
          <a:p>
            <a:r>
              <a:rPr lang="en-GB"/>
              <a:t>Insert image here</a:t>
            </a:r>
          </a:p>
        </p:txBody>
      </p:sp>
      <p:sp>
        <p:nvSpPr>
          <p:cNvPr id="2" name="Title 1"/>
          <p:cNvSpPr>
            <a:spLocks noGrp="1"/>
          </p:cNvSpPr>
          <p:nvPr>
            <p:ph type="ctrTitle"/>
          </p:nvPr>
        </p:nvSpPr>
        <p:spPr>
          <a:xfrm>
            <a:off x="376238" y="2571750"/>
            <a:ext cx="3826800" cy="1787836"/>
          </a:xfrm>
        </p:spPr>
        <p:txBody>
          <a:bodyPr/>
          <a:lstStyle>
            <a:lvl1pPr algn="l">
              <a:lnSpc>
                <a:spcPts val="6300"/>
              </a:lnSpc>
              <a:defRPr sz="6000">
                <a:solidFill>
                  <a:schemeClr val="bg1"/>
                </a:solidFill>
              </a:defRPr>
            </a:lvl1pPr>
          </a:lstStyle>
          <a:p>
            <a:r>
              <a:rPr lang="en-GB"/>
              <a:t>Click to edit Master title style</a:t>
            </a:r>
          </a:p>
        </p:txBody>
      </p:sp>
      <p:sp>
        <p:nvSpPr>
          <p:cNvPr id="3" name="Subtitle 2"/>
          <p:cNvSpPr>
            <a:spLocks noGrp="1"/>
          </p:cNvSpPr>
          <p:nvPr>
            <p:ph type="subTitle" idx="1"/>
          </p:nvPr>
        </p:nvSpPr>
        <p:spPr>
          <a:xfrm>
            <a:off x="376237" y="4486275"/>
            <a:ext cx="7772399" cy="447675"/>
          </a:xfrm>
        </p:spPr>
        <p:txBody>
          <a:bodyPr/>
          <a:lstStyle>
            <a:lvl1pPr marL="0" indent="0" algn="l">
              <a:buNone/>
              <a:defRPr sz="205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p>
        </p:txBody>
      </p:sp>
    </p:spTree>
    <p:extLst>
      <p:ext uri="{BB962C8B-B14F-4D97-AF65-F5344CB8AC3E}">
        <p14:creationId xmlns:p14="http://schemas.microsoft.com/office/powerpoint/2010/main" val="353327965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ack Title Slide Opt1">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807E2E3-2F38-4CED-AC05-4272A29D3D9D}"/>
              </a:ext>
            </a:extLst>
          </p:cNvPr>
          <p:cNvSpPr>
            <a:spLocks noGrp="1"/>
          </p:cNvSpPr>
          <p:nvPr>
            <p:ph type="pic" sz="quarter" idx="10" hasCustomPrompt="1"/>
          </p:nvPr>
        </p:nvSpPr>
        <p:spPr>
          <a:xfrm>
            <a:off x="3409950" y="0"/>
            <a:ext cx="3057523" cy="2205956"/>
          </a:xfrm>
          <a:solidFill>
            <a:schemeClr val="bg2">
              <a:lumMod val="75000"/>
            </a:schemeClr>
          </a:solidFill>
        </p:spPr>
        <p:txBody>
          <a:bodyPr tIns="684000"/>
          <a:lstStyle>
            <a:lvl1pPr algn="ctr">
              <a:defRPr>
                <a:solidFill>
                  <a:schemeClr val="bg2"/>
                </a:solidFill>
              </a:defRPr>
            </a:lvl1pPr>
          </a:lstStyle>
          <a:p>
            <a:r>
              <a:rPr lang="en-GB"/>
              <a:t>Insert image here</a:t>
            </a:r>
          </a:p>
        </p:txBody>
      </p:sp>
      <p:sp>
        <p:nvSpPr>
          <p:cNvPr id="9" name="Picture Placeholder 6">
            <a:extLst>
              <a:ext uri="{FF2B5EF4-FFF2-40B4-BE49-F238E27FC236}">
                <a16:creationId xmlns:a16="http://schemas.microsoft.com/office/drawing/2014/main" id="{2049A610-3FA2-491C-AA49-07290138A18A}"/>
              </a:ext>
            </a:extLst>
          </p:cNvPr>
          <p:cNvSpPr>
            <a:spLocks noGrp="1"/>
          </p:cNvSpPr>
          <p:nvPr>
            <p:ph type="pic" sz="quarter" idx="11" hasCustomPrompt="1"/>
          </p:nvPr>
        </p:nvSpPr>
        <p:spPr>
          <a:xfrm>
            <a:off x="6467474" y="677206"/>
            <a:ext cx="2060142" cy="1224855"/>
          </a:xfrm>
          <a:solidFill>
            <a:schemeClr val="bg2">
              <a:lumMod val="85000"/>
            </a:schemeClr>
          </a:solidFill>
        </p:spPr>
        <p:txBody>
          <a:bodyPr tIns="288000"/>
          <a:lstStyle>
            <a:lvl1pPr algn="ctr">
              <a:defRPr/>
            </a:lvl1pPr>
          </a:lstStyle>
          <a:p>
            <a:r>
              <a:rPr lang="en-GB"/>
              <a:t>Insert image here</a:t>
            </a:r>
          </a:p>
        </p:txBody>
      </p:sp>
      <p:sp>
        <p:nvSpPr>
          <p:cNvPr id="11" name="Picture Placeholder 6">
            <a:extLst>
              <a:ext uri="{FF2B5EF4-FFF2-40B4-BE49-F238E27FC236}">
                <a16:creationId xmlns:a16="http://schemas.microsoft.com/office/drawing/2014/main" id="{9AF9D48D-255B-43A7-888F-77F56882BF10}"/>
              </a:ext>
            </a:extLst>
          </p:cNvPr>
          <p:cNvSpPr>
            <a:spLocks noGrp="1"/>
          </p:cNvSpPr>
          <p:nvPr>
            <p:ph type="pic" sz="quarter" idx="12" hasCustomPrompt="1"/>
          </p:nvPr>
        </p:nvSpPr>
        <p:spPr>
          <a:xfrm>
            <a:off x="5858129" y="1902062"/>
            <a:ext cx="3285871" cy="2194880"/>
          </a:xfrm>
          <a:solidFill>
            <a:schemeClr val="bg2">
              <a:lumMod val="65000"/>
            </a:schemeClr>
          </a:solidFill>
        </p:spPr>
        <p:txBody>
          <a:bodyPr tIns="1332000"/>
          <a:lstStyle>
            <a:lvl1pPr algn="ctr">
              <a:defRPr>
                <a:solidFill>
                  <a:schemeClr val="bg2"/>
                </a:solidFill>
              </a:defRPr>
            </a:lvl1pPr>
          </a:lstStyle>
          <a:p>
            <a:r>
              <a:rPr lang="en-GB"/>
              <a:t>Insert image here</a:t>
            </a:r>
          </a:p>
        </p:txBody>
      </p:sp>
      <p:sp>
        <p:nvSpPr>
          <p:cNvPr id="2" name="Title 1"/>
          <p:cNvSpPr>
            <a:spLocks noGrp="1"/>
          </p:cNvSpPr>
          <p:nvPr>
            <p:ph type="ctrTitle"/>
          </p:nvPr>
        </p:nvSpPr>
        <p:spPr>
          <a:xfrm>
            <a:off x="376238" y="2571750"/>
            <a:ext cx="3826800" cy="1787836"/>
          </a:xfrm>
        </p:spPr>
        <p:txBody>
          <a:bodyPr/>
          <a:lstStyle>
            <a:lvl1pPr algn="l">
              <a:lnSpc>
                <a:spcPts val="6300"/>
              </a:lnSpc>
              <a:defRPr sz="6000">
                <a:solidFill>
                  <a:schemeClr val="bg1"/>
                </a:solidFill>
              </a:defRPr>
            </a:lvl1pPr>
          </a:lstStyle>
          <a:p>
            <a:r>
              <a:rPr lang="en-GB"/>
              <a:t>Click to edit Master title style</a:t>
            </a:r>
          </a:p>
        </p:txBody>
      </p:sp>
      <p:sp>
        <p:nvSpPr>
          <p:cNvPr id="3" name="Subtitle 2"/>
          <p:cNvSpPr>
            <a:spLocks noGrp="1"/>
          </p:cNvSpPr>
          <p:nvPr>
            <p:ph type="subTitle" idx="1"/>
          </p:nvPr>
        </p:nvSpPr>
        <p:spPr>
          <a:xfrm>
            <a:off x="376237" y="4486275"/>
            <a:ext cx="6321600" cy="447675"/>
          </a:xfrm>
        </p:spPr>
        <p:txBody>
          <a:bodyPr/>
          <a:lstStyle>
            <a:lvl1pPr marL="0" indent="0" algn="l">
              <a:buNone/>
              <a:defRPr sz="205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p>
        </p:txBody>
      </p:sp>
      <p:pic>
        <p:nvPicPr>
          <p:cNvPr id="8" name="Graphic 9">
            <a:extLst>
              <a:ext uri="{FF2B5EF4-FFF2-40B4-BE49-F238E27FC236}">
                <a16:creationId xmlns:a16="http://schemas.microsoft.com/office/drawing/2014/main" id="{6F924742-CBAD-4438-A7E2-FE85C3C5C6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76991" y="352980"/>
            <a:ext cx="1168349" cy="444133"/>
          </a:xfrm>
          <a:prstGeom prst="rect">
            <a:avLst/>
          </a:prstGeom>
        </p:spPr>
      </p:pic>
    </p:spTree>
    <p:extLst>
      <p:ext uri="{BB962C8B-B14F-4D97-AF65-F5344CB8AC3E}">
        <p14:creationId xmlns:p14="http://schemas.microsoft.com/office/powerpoint/2010/main" val="105679178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White Title Slide Opt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6238" y="2571750"/>
            <a:ext cx="3826800" cy="1787836"/>
          </a:xfrm>
        </p:spPr>
        <p:txBody>
          <a:bodyPr/>
          <a:lstStyle>
            <a:lvl1pPr algn="l">
              <a:lnSpc>
                <a:spcPts val="6300"/>
              </a:lnSpc>
              <a:defRPr sz="6000">
                <a:solidFill>
                  <a:schemeClr val="tx1"/>
                </a:solidFill>
              </a:defRPr>
            </a:lvl1pPr>
          </a:lstStyle>
          <a:p>
            <a:r>
              <a:rPr lang="en-GB"/>
              <a:t>Click to edit Master title style</a:t>
            </a:r>
          </a:p>
        </p:txBody>
      </p:sp>
      <p:sp>
        <p:nvSpPr>
          <p:cNvPr id="3" name="Subtitle 2"/>
          <p:cNvSpPr>
            <a:spLocks noGrp="1"/>
          </p:cNvSpPr>
          <p:nvPr>
            <p:ph type="subTitle" idx="1"/>
          </p:nvPr>
        </p:nvSpPr>
        <p:spPr>
          <a:xfrm>
            <a:off x="376237" y="4486275"/>
            <a:ext cx="6321600" cy="447675"/>
          </a:xfrm>
        </p:spPr>
        <p:txBody>
          <a:bodyPr/>
          <a:lstStyle>
            <a:lvl1pPr marL="0" indent="0" algn="l">
              <a:buNone/>
              <a:defRPr sz="2050" b="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p>
        </p:txBody>
      </p:sp>
      <p:sp>
        <p:nvSpPr>
          <p:cNvPr id="8" name="Picture Placeholder 6">
            <a:extLst>
              <a:ext uri="{FF2B5EF4-FFF2-40B4-BE49-F238E27FC236}">
                <a16:creationId xmlns:a16="http://schemas.microsoft.com/office/drawing/2014/main" id="{A81015A5-DD6D-478F-9BCE-B5BD404E2FC8}"/>
              </a:ext>
            </a:extLst>
          </p:cNvPr>
          <p:cNvSpPr>
            <a:spLocks noGrp="1"/>
          </p:cNvSpPr>
          <p:nvPr>
            <p:ph type="pic" sz="quarter" idx="10" hasCustomPrompt="1"/>
          </p:nvPr>
        </p:nvSpPr>
        <p:spPr>
          <a:xfrm>
            <a:off x="3409950" y="0"/>
            <a:ext cx="3057523" cy="2205956"/>
          </a:xfrm>
          <a:solidFill>
            <a:schemeClr val="bg2">
              <a:lumMod val="75000"/>
            </a:schemeClr>
          </a:solidFill>
        </p:spPr>
        <p:txBody>
          <a:bodyPr tIns="684000"/>
          <a:lstStyle>
            <a:lvl1pPr algn="ctr">
              <a:defRPr>
                <a:solidFill>
                  <a:schemeClr val="bg2"/>
                </a:solidFill>
              </a:defRPr>
            </a:lvl1pPr>
          </a:lstStyle>
          <a:p>
            <a:r>
              <a:rPr lang="en-GB"/>
              <a:t>Insert image here</a:t>
            </a:r>
          </a:p>
        </p:txBody>
      </p:sp>
      <p:sp>
        <p:nvSpPr>
          <p:cNvPr id="12" name="Picture Placeholder 6">
            <a:extLst>
              <a:ext uri="{FF2B5EF4-FFF2-40B4-BE49-F238E27FC236}">
                <a16:creationId xmlns:a16="http://schemas.microsoft.com/office/drawing/2014/main" id="{C1B9494E-035D-4FAC-B00F-EBD142BD4EF6}"/>
              </a:ext>
            </a:extLst>
          </p:cNvPr>
          <p:cNvSpPr>
            <a:spLocks noGrp="1"/>
          </p:cNvSpPr>
          <p:nvPr>
            <p:ph type="pic" sz="quarter" idx="11" hasCustomPrompt="1"/>
          </p:nvPr>
        </p:nvSpPr>
        <p:spPr>
          <a:xfrm>
            <a:off x="6467474" y="677206"/>
            <a:ext cx="2060142" cy="1224855"/>
          </a:xfrm>
          <a:solidFill>
            <a:schemeClr val="bg2">
              <a:lumMod val="85000"/>
            </a:schemeClr>
          </a:solidFill>
        </p:spPr>
        <p:txBody>
          <a:bodyPr tIns="288000"/>
          <a:lstStyle>
            <a:lvl1pPr algn="ctr">
              <a:defRPr/>
            </a:lvl1pPr>
          </a:lstStyle>
          <a:p>
            <a:r>
              <a:rPr lang="en-GB"/>
              <a:t>Insert image here</a:t>
            </a:r>
          </a:p>
        </p:txBody>
      </p:sp>
      <p:sp>
        <p:nvSpPr>
          <p:cNvPr id="13" name="Picture Placeholder 6">
            <a:extLst>
              <a:ext uri="{FF2B5EF4-FFF2-40B4-BE49-F238E27FC236}">
                <a16:creationId xmlns:a16="http://schemas.microsoft.com/office/drawing/2014/main" id="{0EAE5D80-39D5-4C1D-9CC5-482355D5C161}"/>
              </a:ext>
            </a:extLst>
          </p:cNvPr>
          <p:cNvSpPr>
            <a:spLocks noGrp="1"/>
          </p:cNvSpPr>
          <p:nvPr>
            <p:ph type="pic" sz="quarter" idx="12" hasCustomPrompt="1"/>
          </p:nvPr>
        </p:nvSpPr>
        <p:spPr>
          <a:xfrm>
            <a:off x="5858129" y="1902062"/>
            <a:ext cx="3285871" cy="2194880"/>
          </a:xfrm>
          <a:solidFill>
            <a:schemeClr val="bg2">
              <a:lumMod val="65000"/>
            </a:schemeClr>
          </a:solidFill>
        </p:spPr>
        <p:txBody>
          <a:bodyPr tIns="1332000"/>
          <a:lstStyle>
            <a:lvl1pPr algn="ctr">
              <a:defRPr>
                <a:solidFill>
                  <a:schemeClr val="bg2"/>
                </a:solidFill>
              </a:defRPr>
            </a:lvl1pPr>
          </a:lstStyle>
          <a:p>
            <a:r>
              <a:rPr lang="en-GB"/>
              <a:t>Insert image here</a:t>
            </a:r>
          </a:p>
        </p:txBody>
      </p:sp>
      <p:pic>
        <p:nvPicPr>
          <p:cNvPr id="9" name="Graphic 9">
            <a:extLst>
              <a:ext uri="{FF2B5EF4-FFF2-40B4-BE49-F238E27FC236}">
                <a16:creationId xmlns:a16="http://schemas.microsoft.com/office/drawing/2014/main" id="{A562861E-05FD-4DEC-9507-F788421106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76991" y="353266"/>
            <a:ext cx="1168349" cy="443561"/>
          </a:xfrm>
          <a:prstGeom prst="rect">
            <a:avLst/>
          </a:prstGeom>
        </p:spPr>
      </p:pic>
    </p:spTree>
    <p:extLst>
      <p:ext uri="{BB962C8B-B14F-4D97-AF65-F5344CB8AC3E}">
        <p14:creationId xmlns:p14="http://schemas.microsoft.com/office/powerpoint/2010/main" val="60245062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Black Title Slide Opt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6238" y="2571750"/>
            <a:ext cx="3826800" cy="1787836"/>
          </a:xfrm>
        </p:spPr>
        <p:txBody>
          <a:bodyPr/>
          <a:lstStyle>
            <a:lvl1pPr algn="l">
              <a:lnSpc>
                <a:spcPts val="6300"/>
              </a:lnSpc>
              <a:defRPr sz="6000">
                <a:solidFill>
                  <a:schemeClr val="bg1"/>
                </a:solidFill>
              </a:defRPr>
            </a:lvl1pPr>
          </a:lstStyle>
          <a:p>
            <a:r>
              <a:rPr lang="en-GB"/>
              <a:t>Click to edit Master title style</a:t>
            </a:r>
          </a:p>
        </p:txBody>
      </p:sp>
      <p:sp>
        <p:nvSpPr>
          <p:cNvPr id="3" name="Subtitle 2"/>
          <p:cNvSpPr>
            <a:spLocks noGrp="1"/>
          </p:cNvSpPr>
          <p:nvPr>
            <p:ph type="subTitle" idx="1"/>
          </p:nvPr>
        </p:nvSpPr>
        <p:spPr>
          <a:xfrm>
            <a:off x="376237" y="4486275"/>
            <a:ext cx="7772399" cy="447675"/>
          </a:xfrm>
        </p:spPr>
        <p:txBody>
          <a:bodyPr/>
          <a:lstStyle>
            <a:lvl1pPr marL="0" indent="0" algn="l">
              <a:buNone/>
              <a:defRPr sz="205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p>
        </p:txBody>
      </p:sp>
      <p:pic>
        <p:nvPicPr>
          <p:cNvPr id="5" name="Graphic 9">
            <a:extLst>
              <a:ext uri="{FF2B5EF4-FFF2-40B4-BE49-F238E27FC236}">
                <a16:creationId xmlns:a16="http://schemas.microsoft.com/office/drawing/2014/main" id="{C36E94F3-2AF7-4C71-B0DC-37B1607A991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76991" y="352980"/>
            <a:ext cx="1168349" cy="444133"/>
          </a:xfrm>
          <a:prstGeom prst="rect">
            <a:avLst/>
          </a:prstGeom>
        </p:spPr>
      </p:pic>
    </p:spTree>
    <p:extLst>
      <p:ext uri="{BB962C8B-B14F-4D97-AF65-F5344CB8AC3E}">
        <p14:creationId xmlns:p14="http://schemas.microsoft.com/office/powerpoint/2010/main" val="1296602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Black Title Slide Opt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6238" y="2571750"/>
            <a:ext cx="3826800" cy="1787836"/>
          </a:xfrm>
        </p:spPr>
        <p:txBody>
          <a:bodyPr/>
          <a:lstStyle>
            <a:lvl1pPr algn="l">
              <a:lnSpc>
                <a:spcPts val="6300"/>
              </a:lnSpc>
              <a:defRPr sz="6000">
                <a:solidFill>
                  <a:schemeClr val="bg1"/>
                </a:solidFill>
              </a:defRPr>
            </a:lvl1pPr>
          </a:lstStyle>
          <a:p>
            <a:r>
              <a:rPr lang="en-GB"/>
              <a:t>Click to edit Master title style</a:t>
            </a:r>
          </a:p>
        </p:txBody>
      </p:sp>
      <p:sp>
        <p:nvSpPr>
          <p:cNvPr id="3" name="Subtitle 2"/>
          <p:cNvSpPr>
            <a:spLocks noGrp="1"/>
          </p:cNvSpPr>
          <p:nvPr>
            <p:ph type="subTitle" idx="1"/>
          </p:nvPr>
        </p:nvSpPr>
        <p:spPr>
          <a:xfrm>
            <a:off x="376238" y="4486275"/>
            <a:ext cx="6321476" cy="447675"/>
          </a:xfrm>
        </p:spPr>
        <p:txBody>
          <a:bodyPr/>
          <a:lstStyle>
            <a:lvl1pPr marL="0" indent="0" algn="l">
              <a:buNone/>
              <a:defRPr sz="205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spTree>
    <p:extLst>
      <p:ext uri="{BB962C8B-B14F-4D97-AF65-F5344CB8AC3E}">
        <p14:creationId xmlns:p14="http://schemas.microsoft.com/office/powerpoint/2010/main" val="252999103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White Title Slide Opt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7200" y="2376000"/>
            <a:ext cx="4759200" cy="2563784"/>
          </a:xfrm>
        </p:spPr>
        <p:txBody>
          <a:bodyPr/>
          <a:lstStyle>
            <a:lvl1pPr algn="l">
              <a:lnSpc>
                <a:spcPts val="6300"/>
              </a:lnSpc>
              <a:defRPr sz="6000">
                <a:solidFill>
                  <a:schemeClr val="tx1"/>
                </a:solidFill>
              </a:defRPr>
            </a:lvl1pPr>
          </a:lstStyle>
          <a:p>
            <a:r>
              <a:rPr lang="en-GB"/>
              <a:t>Click to edit Master title style</a:t>
            </a:r>
          </a:p>
        </p:txBody>
      </p:sp>
      <p:pic>
        <p:nvPicPr>
          <p:cNvPr id="7" name="Picture 6">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71918" y="1672821"/>
            <a:ext cx="524792" cy="523648"/>
          </a:xfrm>
          <a:prstGeom prst="rect">
            <a:avLst/>
          </a:prstGeom>
        </p:spPr>
      </p:pic>
      <p:pic>
        <p:nvPicPr>
          <p:cNvPr id="9" name="Picture 8">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172922" y="0"/>
            <a:ext cx="524792" cy="523648"/>
          </a:xfrm>
          <a:prstGeom prst="rect">
            <a:avLst/>
          </a:prstGeom>
        </p:spPr>
      </p:pic>
      <p:pic>
        <p:nvPicPr>
          <p:cNvPr id="11" name="Picture 10">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19208" y="499723"/>
            <a:ext cx="524792" cy="523648"/>
          </a:xfrm>
          <a:prstGeom prst="rect">
            <a:avLst/>
          </a:prstGeom>
        </p:spPr>
      </p:pic>
      <p:pic>
        <p:nvPicPr>
          <p:cNvPr id="12" name="Picture 11">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94416" y="998993"/>
            <a:ext cx="524792" cy="523648"/>
          </a:xfrm>
          <a:prstGeom prst="rect">
            <a:avLst/>
          </a:prstGeom>
        </p:spPr>
      </p:pic>
      <p:pic>
        <p:nvPicPr>
          <p:cNvPr id="13" name="Picture 12">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218116" y="1149172"/>
            <a:ext cx="524792" cy="523648"/>
          </a:xfrm>
          <a:prstGeom prst="rect">
            <a:avLst/>
          </a:prstGeom>
        </p:spPr>
      </p:pic>
      <p:pic>
        <p:nvPicPr>
          <p:cNvPr id="14" name="Picture 13">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08541" y="3732503"/>
            <a:ext cx="524792" cy="523648"/>
          </a:xfrm>
          <a:prstGeom prst="rect">
            <a:avLst/>
          </a:prstGeom>
        </p:spPr>
      </p:pic>
      <p:pic>
        <p:nvPicPr>
          <p:cNvPr id="15" name="Picture 14">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741074" y="4244571"/>
            <a:ext cx="524792" cy="523648"/>
          </a:xfrm>
          <a:prstGeom prst="rect">
            <a:avLst/>
          </a:prstGeom>
        </p:spPr>
      </p:pic>
      <p:pic>
        <p:nvPicPr>
          <p:cNvPr id="16" name="Picture 15">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619208" y="3465668"/>
            <a:ext cx="524792" cy="523648"/>
          </a:xfrm>
          <a:prstGeom prst="rect">
            <a:avLst/>
          </a:prstGeom>
        </p:spPr>
      </p:pic>
      <p:pic>
        <p:nvPicPr>
          <p:cNvPr id="17" name="Picture 16">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218116" y="2890302"/>
            <a:ext cx="524792" cy="523648"/>
          </a:xfrm>
          <a:prstGeom prst="rect">
            <a:avLst/>
          </a:prstGeom>
        </p:spPr>
      </p:pic>
      <p:pic>
        <p:nvPicPr>
          <p:cNvPr id="18" name="Picture 17">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71918" y="2366653"/>
            <a:ext cx="524792" cy="523648"/>
          </a:xfrm>
          <a:prstGeom prst="rect">
            <a:avLst/>
          </a:prstGeom>
        </p:spPr>
      </p:pic>
      <p:pic>
        <p:nvPicPr>
          <p:cNvPr id="19" name="Picture 18">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566450" y="2369850"/>
            <a:ext cx="524792" cy="523648"/>
          </a:xfrm>
          <a:prstGeom prst="rect">
            <a:avLst/>
          </a:prstGeom>
        </p:spPr>
      </p:pic>
      <p:pic>
        <p:nvPicPr>
          <p:cNvPr id="20" name="Picture 19">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94416" y="2021912"/>
            <a:ext cx="524792" cy="523648"/>
          </a:xfrm>
          <a:prstGeom prst="rect">
            <a:avLst/>
          </a:prstGeom>
        </p:spPr>
      </p:pic>
      <p:pic>
        <p:nvPicPr>
          <p:cNvPr id="21" name="Picture 20">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218116" y="2021912"/>
            <a:ext cx="524792" cy="523648"/>
          </a:xfrm>
          <a:prstGeom prst="rect">
            <a:avLst/>
          </a:prstGeom>
        </p:spPr>
      </p:pic>
      <p:pic>
        <p:nvPicPr>
          <p:cNvPr id="23" name="Picture 22">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566450" y="1672821"/>
            <a:ext cx="524792" cy="523648"/>
          </a:xfrm>
          <a:prstGeom prst="rect">
            <a:avLst/>
          </a:prstGeom>
        </p:spPr>
      </p:pic>
    </p:spTree>
    <p:extLst>
      <p:ext uri="{BB962C8B-B14F-4D97-AF65-F5344CB8AC3E}">
        <p14:creationId xmlns:p14="http://schemas.microsoft.com/office/powerpoint/2010/main" val="277081932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ck Title Slide Purpl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7632" y="2375185"/>
            <a:ext cx="4759200" cy="2563200"/>
          </a:xfrm>
        </p:spPr>
        <p:txBody>
          <a:bodyPr/>
          <a:lstStyle>
            <a:lvl1pPr algn="l">
              <a:lnSpc>
                <a:spcPts val="6300"/>
              </a:lnSpc>
              <a:defRPr sz="6000">
                <a:solidFill>
                  <a:schemeClr val="bg1"/>
                </a:solidFill>
              </a:defRPr>
            </a:lvl1pPr>
          </a:lstStyle>
          <a:p>
            <a:r>
              <a:rPr lang="en-GB"/>
              <a:t>Click to edit Master title style</a:t>
            </a:r>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5089500"/>
            <a:ext cx="9144000" cy="54000"/>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0722022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ck Title Slide Gree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7200" y="2376000"/>
            <a:ext cx="4759200" cy="2563983"/>
          </a:xfrm>
        </p:spPr>
        <p:txBody>
          <a:bodyPr/>
          <a:lstStyle>
            <a:lvl1pPr algn="l">
              <a:lnSpc>
                <a:spcPts val="6300"/>
              </a:lnSpc>
              <a:defRPr sz="6000">
                <a:solidFill>
                  <a:schemeClr val="bg1"/>
                </a:solidFill>
              </a:defRPr>
            </a:lvl1pPr>
          </a:lstStyle>
          <a:p>
            <a:r>
              <a:rPr lang="en-GB"/>
              <a:t>Click to edit Master title style</a:t>
            </a:r>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5089500"/>
            <a:ext cx="9144000" cy="5400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9623570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ck Title Slide Re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7200" y="2376000"/>
            <a:ext cx="4759200" cy="2563200"/>
          </a:xfrm>
        </p:spPr>
        <p:txBody>
          <a:bodyPr/>
          <a:lstStyle>
            <a:lvl1pPr algn="l">
              <a:lnSpc>
                <a:spcPts val="6300"/>
              </a:lnSpc>
              <a:defRPr sz="6000">
                <a:solidFill>
                  <a:schemeClr val="bg1"/>
                </a:solidFill>
              </a:defRPr>
            </a:lvl1pPr>
          </a:lstStyle>
          <a:p>
            <a:r>
              <a:rPr lang="en-GB"/>
              <a:t>Click to edit Master title style</a:t>
            </a:r>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5089500"/>
            <a:ext cx="9144000" cy="54000"/>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8723227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ck Title Slide Blu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7200" y="2376000"/>
            <a:ext cx="4759200" cy="2563200"/>
          </a:xfrm>
        </p:spPr>
        <p:txBody>
          <a:bodyPr/>
          <a:lstStyle>
            <a:lvl1pPr algn="l">
              <a:lnSpc>
                <a:spcPts val="6300"/>
              </a:lnSpc>
              <a:defRPr sz="6000">
                <a:solidFill>
                  <a:schemeClr val="bg1"/>
                </a:solidFill>
              </a:defRPr>
            </a:lvl1pPr>
          </a:lstStyle>
          <a:p>
            <a:r>
              <a:rPr lang="en-GB"/>
              <a:t>Click to edit Master title style</a:t>
            </a:r>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5089500"/>
            <a:ext cx="9144000" cy="54000"/>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3743657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ck Title Slide Orang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7200" y="2376000"/>
            <a:ext cx="4759200" cy="2563200"/>
          </a:xfrm>
        </p:spPr>
        <p:txBody>
          <a:bodyPr/>
          <a:lstStyle>
            <a:lvl1pPr algn="l">
              <a:lnSpc>
                <a:spcPts val="6300"/>
              </a:lnSpc>
              <a:defRPr sz="6000">
                <a:solidFill>
                  <a:schemeClr val="bg1"/>
                </a:solidFill>
              </a:defRPr>
            </a:lvl1pPr>
          </a:lstStyle>
          <a:p>
            <a:r>
              <a:rPr lang="en-GB"/>
              <a:t>Click to edit Master title style</a:t>
            </a:r>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5089500"/>
            <a:ext cx="9144000" cy="54000"/>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4772883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ck Title Slide Yellow">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7200" y="2376000"/>
            <a:ext cx="4759200" cy="2563200"/>
          </a:xfrm>
        </p:spPr>
        <p:txBody>
          <a:bodyPr/>
          <a:lstStyle>
            <a:lvl1pPr algn="l">
              <a:lnSpc>
                <a:spcPts val="6300"/>
              </a:lnSpc>
              <a:defRPr sz="6000">
                <a:solidFill>
                  <a:schemeClr val="bg1"/>
                </a:solidFill>
              </a:defRPr>
            </a:lvl1pPr>
          </a:lstStyle>
          <a:p>
            <a:r>
              <a:rPr lang="en-GB"/>
              <a:t>Click to edit Master title style</a:t>
            </a:r>
          </a:p>
        </p:txBody>
      </p:sp>
      <p:pic>
        <p:nvPicPr>
          <p:cNvPr id="7" name="Picture 6" descr="Logo&#10;&#10;Description automatically generated with low confidence">
            <a:extLst>
              <a:ext uri="{FF2B5EF4-FFF2-40B4-BE49-F238E27FC236}">
                <a16:creationId xmlns:a16="http://schemas.microsoft.com/office/drawing/2014/main" id="{3B93F6C8-E3D1-45E7-AEF0-D773C0D92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9" name="Picture 8" descr="Logo&#10;&#10;Description automatically generated with low confidence">
            <a:extLst>
              <a:ext uri="{FF2B5EF4-FFF2-40B4-BE49-F238E27FC236}">
                <a16:creationId xmlns:a16="http://schemas.microsoft.com/office/drawing/2014/main" id="{201007D3-B127-4777-8574-49F634535B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94A167B0-9B25-4F37-A7A2-C4A8FA6FEF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BE557B97-FC1D-44C7-86E1-03C659FB6F4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6E1F2DDB-309D-447C-83ED-BFA7CE0D50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00E9EC2A-0537-42ED-8B5E-677F2B8BB5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59FE0126-5B27-4383-9F78-FD3BC9CA64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39ABFCCC-F509-4557-B1EF-CD8174D6B6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D860764F-6F61-47A5-8F80-0C254360B77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E1B12AC0-D4A9-44D5-8F64-F8D37E4F34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4BD92C0D-3301-4B5F-8968-4D9BFFD83E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E825DBDC-29B8-46DD-B6D8-1C25C497F8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5A69438D-B0D9-4744-B589-39613E3545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3" name="Picture 22" descr="Logo&#10;&#10;Description automatically generated with low confidence">
            <a:extLst>
              <a:ext uri="{FF2B5EF4-FFF2-40B4-BE49-F238E27FC236}">
                <a16:creationId xmlns:a16="http://schemas.microsoft.com/office/drawing/2014/main" id="{53A5B061-13EF-471D-9E90-22BFA51A1D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sp>
        <p:nvSpPr>
          <p:cNvPr id="4" name="Rectangle 3">
            <a:extLst>
              <a:ext uri="{FF2B5EF4-FFF2-40B4-BE49-F238E27FC236}">
                <a16:creationId xmlns:a16="http://schemas.microsoft.com/office/drawing/2014/main" id="{6AD7AA65-457E-47F1-8B94-F01D86A96A30}"/>
              </a:ext>
            </a:extLst>
          </p:cNvPr>
          <p:cNvSpPr/>
          <p:nvPr userDrawn="1"/>
        </p:nvSpPr>
        <p:spPr>
          <a:xfrm>
            <a:off x="0" y="5089500"/>
            <a:ext cx="9144000" cy="54000"/>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3551767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Bullet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9" y="1077084"/>
            <a:ext cx="3814762"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4643439" y="1105659"/>
            <a:ext cx="4119561" cy="35607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376238" y="2495550"/>
            <a:ext cx="3567112"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Tree>
    <p:extLst>
      <p:ext uri="{BB962C8B-B14F-4D97-AF65-F5344CB8AC3E}">
        <p14:creationId xmlns:p14="http://schemas.microsoft.com/office/powerpoint/2010/main" val="412108383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8" y="1077084"/>
            <a:ext cx="8386761" cy="704091"/>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376238" y="2058159"/>
            <a:ext cx="4119561" cy="27329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7" name="Content Placeholder 2">
            <a:extLst>
              <a:ext uri="{FF2B5EF4-FFF2-40B4-BE49-F238E27FC236}">
                <a16:creationId xmlns:a16="http://schemas.microsoft.com/office/drawing/2014/main" id="{E58B6DCE-6B36-42D9-AD5F-A4D6101661EA}"/>
              </a:ext>
            </a:extLst>
          </p:cNvPr>
          <p:cNvSpPr>
            <a:spLocks noGrp="1"/>
          </p:cNvSpPr>
          <p:nvPr>
            <p:ph idx="10"/>
          </p:nvPr>
        </p:nvSpPr>
        <p:spPr>
          <a:xfrm>
            <a:off x="4643438" y="2058159"/>
            <a:ext cx="4119561" cy="27329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44155991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Four Column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8" y="1077084"/>
            <a:ext cx="8386761" cy="704091"/>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376239" y="2058159"/>
            <a:ext cx="1890712" cy="27329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Content Placeholder 2">
            <a:extLst>
              <a:ext uri="{FF2B5EF4-FFF2-40B4-BE49-F238E27FC236}">
                <a16:creationId xmlns:a16="http://schemas.microsoft.com/office/drawing/2014/main" id="{0138EE81-FF1F-4BC2-80F9-B5C8A03EECE9}"/>
              </a:ext>
            </a:extLst>
          </p:cNvPr>
          <p:cNvSpPr>
            <a:spLocks noGrp="1"/>
          </p:cNvSpPr>
          <p:nvPr>
            <p:ph idx="11"/>
          </p:nvPr>
        </p:nvSpPr>
        <p:spPr>
          <a:xfrm>
            <a:off x="2509838" y="2058159"/>
            <a:ext cx="1890712" cy="27329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9" name="Content Placeholder 2">
            <a:extLst>
              <a:ext uri="{FF2B5EF4-FFF2-40B4-BE49-F238E27FC236}">
                <a16:creationId xmlns:a16="http://schemas.microsoft.com/office/drawing/2014/main" id="{B7310302-AB62-4662-AB3C-BC038C56173F}"/>
              </a:ext>
            </a:extLst>
          </p:cNvPr>
          <p:cNvSpPr>
            <a:spLocks noGrp="1"/>
          </p:cNvSpPr>
          <p:nvPr>
            <p:ph idx="12"/>
          </p:nvPr>
        </p:nvSpPr>
        <p:spPr>
          <a:xfrm>
            <a:off x="4643437" y="2058159"/>
            <a:ext cx="1890712" cy="27329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10" name="Content Placeholder 2">
            <a:extLst>
              <a:ext uri="{FF2B5EF4-FFF2-40B4-BE49-F238E27FC236}">
                <a16:creationId xmlns:a16="http://schemas.microsoft.com/office/drawing/2014/main" id="{3BDED46E-B533-43DE-9328-D9D08B38DC86}"/>
              </a:ext>
            </a:extLst>
          </p:cNvPr>
          <p:cNvSpPr>
            <a:spLocks noGrp="1"/>
          </p:cNvSpPr>
          <p:nvPr>
            <p:ph idx="13"/>
          </p:nvPr>
        </p:nvSpPr>
        <p:spPr>
          <a:xfrm>
            <a:off x="6777036" y="2058159"/>
            <a:ext cx="1890712" cy="27329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22482962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Bold Bullet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9" y="1077084"/>
            <a:ext cx="3814762"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4643439" y="1093564"/>
            <a:ext cx="4119561" cy="3611786"/>
          </a:xfrm>
        </p:spPr>
        <p:txBody>
          <a:bodyPr/>
          <a:lstStyle>
            <a:lvl1pPr marL="209550" indent="-209550">
              <a:lnSpc>
                <a:spcPts val="2200"/>
              </a:lnSpc>
              <a:spcAft>
                <a:spcPts val="600"/>
              </a:spcAft>
              <a:buFont typeface="Arial" panose="020B0604020202020204" pitchFamily="34" charset="0"/>
              <a:buChar char="•"/>
              <a:defRPr sz="1700" b="0"/>
            </a:lvl1pPr>
            <a:lvl2pPr marL="146050" indent="-146050">
              <a:buFont typeface="Arial" panose="020B0604020202020204" pitchFamily="34" charset="0"/>
              <a:buChar char="•"/>
              <a:defRPr/>
            </a:lvl2pPr>
          </a:lstStyle>
          <a:p>
            <a:pPr lvl="0"/>
            <a:r>
              <a:rPr lang="en-GB"/>
              <a:t>Click to edit Master text styles</a:t>
            </a:r>
          </a:p>
        </p:txBody>
      </p:sp>
    </p:spTree>
    <p:extLst>
      <p:ext uri="{BB962C8B-B14F-4D97-AF65-F5344CB8AC3E}">
        <p14:creationId xmlns:p14="http://schemas.microsoft.com/office/powerpoint/2010/main" val="423446237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Bold Cross Bullet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9" y="1077084"/>
            <a:ext cx="3814762"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4643439" y="1093564"/>
            <a:ext cx="4119561" cy="3611786"/>
          </a:xfrm>
        </p:spPr>
        <p:txBody>
          <a:bodyPr/>
          <a:lstStyle>
            <a:lvl1pPr marL="209550" indent="-209550">
              <a:lnSpc>
                <a:spcPts val="2200"/>
              </a:lnSpc>
              <a:spcAft>
                <a:spcPts val="600"/>
              </a:spcAft>
              <a:buFont typeface="Arial" panose="020B0604020202020204" pitchFamily="34" charset="0"/>
              <a:buChar char="+"/>
              <a:defRPr sz="1700" b="0"/>
            </a:lvl1pPr>
            <a:lvl2pPr marL="146050" indent="-146050">
              <a:buFont typeface="Arial" panose="020B0604020202020204" pitchFamily="34" charset="0"/>
              <a:buChar char="•"/>
              <a:defRPr/>
            </a:lvl2pPr>
          </a:lstStyle>
          <a:p>
            <a:pPr lvl="0"/>
            <a:r>
              <a:rPr lang="en-GB"/>
              <a:t>Click to edit Master text styles</a:t>
            </a:r>
          </a:p>
        </p:txBody>
      </p:sp>
    </p:spTree>
    <p:extLst>
      <p:ext uri="{BB962C8B-B14F-4D97-AF65-F5344CB8AC3E}">
        <p14:creationId xmlns:p14="http://schemas.microsoft.com/office/powerpoint/2010/main" val="299218780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Righthand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8" y="1077084"/>
            <a:ext cx="4071935"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390527" y="2972559"/>
            <a:ext cx="4057648" cy="17804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376237" y="2495550"/>
            <a:ext cx="4071937"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4648200" y="1143000"/>
            <a:ext cx="4114800" cy="3609975"/>
          </a:xfrm>
          <a:solidFill>
            <a:srgbClr val="969696"/>
          </a:solidFill>
        </p:spPr>
        <p:txBody>
          <a:bodyPr tIns="1476000"/>
          <a:lstStyle>
            <a:lvl1pPr algn="ctr">
              <a:defRPr>
                <a:solidFill>
                  <a:schemeClr val="bg2"/>
                </a:solidFill>
              </a:defRPr>
            </a:lvl1pPr>
          </a:lstStyle>
          <a:p>
            <a:r>
              <a:rPr lang="en-GB"/>
              <a:t>Insert image here</a:t>
            </a:r>
          </a:p>
        </p:txBody>
      </p:sp>
    </p:spTree>
    <p:extLst>
      <p:ext uri="{BB962C8B-B14F-4D97-AF65-F5344CB8AC3E}">
        <p14:creationId xmlns:p14="http://schemas.microsoft.com/office/powerpoint/2010/main" val="268876075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Lefthand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91065" y="1077084"/>
            <a:ext cx="4071935"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4705354" y="2972559"/>
            <a:ext cx="4057648" cy="17804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4691064" y="2495550"/>
            <a:ext cx="4071937"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380998" y="1143000"/>
            <a:ext cx="4114800" cy="3609975"/>
          </a:xfrm>
          <a:solidFill>
            <a:srgbClr val="969696"/>
          </a:solidFill>
        </p:spPr>
        <p:txBody>
          <a:bodyPr tIns="1476000"/>
          <a:lstStyle>
            <a:lvl1pPr algn="ctr">
              <a:defRPr>
                <a:solidFill>
                  <a:schemeClr val="bg2"/>
                </a:solidFill>
              </a:defRPr>
            </a:lvl1pPr>
          </a:lstStyle>
          <a:p>
            <a:r>
              <a:rPr lang="en-GB"/>
              <a:t>Insert image here</a:t>
            </a:r>
          </a:p>
        </p:txBody>
      </p:sp>
    </p:spTree>
    <p:extLst>
      <p:ext uri="{BB962C8B-B14F-4D97-AF65-F5344CB8AC3E}">
        <p14:creationId xmlns:p14="http://schemas.microsoft.com/office/powerpoint/2010/main" val="212011911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wo Righ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8" y="1077084"/>
            <a:ext cx="4071935"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390527" y="2972559"/>
            <a:ext cx="4057648" cy="17804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376237" y="2495550"/>
            <a:ext cx="4071937"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4648200" y="1143000"/>
            <a:ext cx="4114800" cy="1724025"/>
          </a:xfrm>
          <a:solidFill>
            <a:srgbClr val="969696"/>
          </a:solidFill>
        </p:spPr>
        <p:txBody>
          <a:bodyPr tIns="468000"/>
          <a:lstStyle>
            <a:lvl1pPr algn="ctr">
              <a:defRPr>
                <a:solidFill>
                  <a:schemeClr val="bg2"/>
                </a:solidFill>
              </a:defRPr>
            </a:lvl1pPr>
          </a:lstStyle>
          <a:p>
            <a:r>
              <a:rPr lang="en-GB"/>
              <a:t>Insert image here</a:t>
            </a:r>
          </a:p>
        </p:txBody>
      </p:sp>
      <p:sp>
        <p:nvSpPr>
          <p:cNvPr id="9" name="Picture Placeholder 6">
            <a:extLst>
              <a:ext uri="{FF2B5EF4-FFF2-40B4-BE49-F238E27FC236}">
                <a16:creationId xmlns:a16="http://schemas.microsoft.com/office/drawing/2014/main" id="{D2AB5DB5-64A5-4C24-AF6C-E42BD9E65366}"/>
              </a:ext>
            </a:extLst>
          </p:cNvPr>
          <p:cNvSpPr>
            <a:spLocks noGrp="1"/>
          </p:cNvSpPr>
          <p:nvPr>
            <p:ph type="pic" sz="quarter" idx="12" hasCustomPrompt="1"/>
          </p:nvPr>
        </p:nvSpPr>
        <p:spPr>
          <a:xfrm>
            <a:off x="4648200" y="3028950"/>
            <a:ext cx="4114800" cy="1724025"/>
          </a:xfrm>
          <a:solidFill>
            <a:srgbClr val="969696"/>
          </a:solidFill>
        </p:spPr>
        <p:txBody>
          <a:bodyPr tIns="468000"/>
          <a:lstStyle>
            <a:lvl1pPr algn="ctr">
              <a:defRPr>
                <a:solidFill>
                  <a:schemeClr val="bg2"/>
                </a:solidFill>
              </a:defRPr>
            </a:lvl1pPr>
          </a:lstStyle>
          <a:p>
            <a:r>
              <a:rPr lang="en-GB"/>
              <a:t>Insert image here</a:t>
            </a:r>
          </a:p>
        </p:txBody>
      </p:sp>
    </p:spTree>
    <p:extLst>
      <p:ext uri="{BB962C8B-B14F-4D97-AF65-F5344CB8AC3E}">
        <p14:creationId xmlns:p14="http://schemas.microsoft.com/office/powerpoint/2010/main" val="26002974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wo Lef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91065" y="1077084"/>
            <a:ext cx="4071935"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4705354" y="2972559"/>
            <a:ext cx="4057648" cy="17804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4691064" y="2495550"/>
            <a:ext cx="4071937"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380998" y="1143000"/>
            <a:ext cx="4114800" cy="1724400"/>
          </a:xfrm>
          <a:solidFill>
            <a:srgbClr val="969696"/>
          </a:solidFill>
        </p:spPr>
        <p:txBody>
          <a:bodyPr tIns="468000"/>
          <a:lstStyle>
            <a:lvl1pPr algn="ctr">
              <a:defRPr>
                <a:solidFill>
                  <a:schemeClr val="bg2"/>
                </a:solidFill>
              </a:defRPr>
            </a:lvl1pPr>
          </a:lstStyle>
          <a:p>
            <a:r>
              <a:rPr lang="en-GB"/>
              <a:t>Insert image here</a:t>
            </a:r>
          </a:p>
        </p:txBody>
      </p:sp>
      <p:sp>
        <p:nvSpPr>
          <p:cNvPr id="6" name="Picture Placeholder 6">
            <a:extLst>
              <a:ext uri="{FF2B5EF4-FFF2-40B4-BE49-F238E27FC236}">
                <a16:creationId xmlns:a16="http://schemas.microsoft.com/office/drawing/2014/main" id="{99F6E26F-81EE-4C88-9A8C-BD81D542E5A4}"/>
              </a:ext>
            </a:extLst>
          </p:cNvPr>
          <p:cNvSpPr>
            <a:spLocks noGrp="1"/>
          </p:cNvSpPr>
          <p:nvPr>
            <p:ph type="pic" sz="quarter" idx="12" hasCustomPrompt="1"/>
          </p:nvPr>
        </p:nvSpPr>
        <p:spPr>
          <a:xfrm>
            <a:off x="380998" y="3028575"/>
            <a:ext cx="4114800" cy="1724400"/>
          </a:xfrm>
          <a:solidFill>
            <a:srgbClr val="969696"/>
          </a:solidFill>
        </p:spPr>
        <p:txBody>
          <a:bodyPr tIns="468000"/>
          <a:lstStyle>
            <a:lvl1pPr algn="ctr">
              <a:defRPr>
                <a:solidFill>
                  <a:schemeClr val="bg2"/>
                </a:solidFill>
              </a:defRPr>
            </a:lvl1pPr>
          </a:lstStyle>
          <a:p>
            <a:r>
              <a:rPr lang="en-GB"/>
              <a:t>Insert image here</a:t>
            </a:r>
          </a:p>
        </p:txBody>
      </p:sp>
    </p:spTree>
    <p:extLst>
      <p:ext uri="{BB962C8B-B14F-4D97-AF65-F5344CB8AC3E}">
        <p14:creationId xmlns:p14="http://schemas.microsoft.com/office/powerpoint/2010/main" val="236265599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Three Righ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8" y="1077084"/>
            <a:ext cx="4071935"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390527" y="2972559"/>
            <a:ext cx="4057648" cy="17804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376237" y="2495550"/>
            <a:ext cx="4071937"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4648200" y="1143000"/>
            <a:ext cx="4114800" cy="1724025"/>
          </a:xfrm>
          <a:solidFill>
            <a:srgbClr val="969696"/>
          </a:solidFill>
        </p:spPr>
        <p:txBody>
          <a:bodyPr tIns="468000"/>
          <a:lstStyle>
            <a:lvl1pPr algn="ctr">
              <a:defRPr>
                <a:solidFill>
                  <a:schemeClr val="bg2"/>
                </a:solidFill>
              </a:defRPr>
            </a:lvl1pPr>
          </a:lstStyle>
          <a:p>
            <a:r>
              <a:rPr lang="en-GB"/>
              <a:t>Insert image here</a:t>
            </a:r>
          </a:p>
        </p:txBody>
      </p:sp>
      <p:sp>
        <p:nvSpPr>
          <p:cNvPr id="9" name="Picture Placeholder 6">
            <a:extLst>
              <a:ext uri="{FF2B5EF4-FFF2-40B4-BE49-F238E27FC236}">
                <a16:creationId xmlns:a16="http://schemas.microsoft.com/office/drawing/2014/main" id="{D2AB5DB5-64A5-4C24-AF6C-E42BD9E65366}"/>
              </a:ext>
            </a:extLst>
          </p:cNvPr>
          <p:cNvSpPr>
            <a:spLocks noGrp="1"/>
          </p:cNvSpPr>
          <p:nvPr>
            <p:ph type="pic" sz="quarter" idx="12" hasCustomPrompt="1"/>
          </p:nvPr>
        </p:nvSpPr>
        <p:spPr>
          <a:xfrm>
            <a:off x="4648200" y="3028950"/>
            <a:ext cx="1990725" cy="1724025"/>
          </a:xfrm>
          <a:solidFill>
            <a:srgbClr val="969696"/>
          </a:solidFill>
        </p:spPr>
        <p:txBody>
          <a:bodyPr tIns="468000"/>
          <a:lstStyle>
            <a:lvl1pPr algn="ctr">
              <a:defRPr>
                <a:solidFill>
                  <a:schemeClr val="bg2"/>
                </a:solidFill>
              </a:defRPr>
            </a:lvl1pPr>
          </a:lstStyle>
          <a:p>
            <a:r>
              <a:rPr lang="en-GB"/>
              <a:t>Insert image here</a:t>
            </a:r>
          </a:p>
        </p:txBody>
      </p:sp>
      <p:sp>
        <p:nvSpPr>
          <p:cNvPr id="10" name="Picture Placeholder 6">
            <a:extLst>
              <a:ext uri="{FF2B5EF4-FFF2-40B4-BE49-F238E27FC236}">
                <a16:creationId xmlns:a16="http://schemas.microsoft.com/office/drawing/2014/main" id="{EF644C3B-0D8B-4CAA-B14D-F88D0640339D}"/>
              </a:ext>
            </a:extLst>
          </p:cNvPr>
          <p:cNvSpPr>
            <a:spLocks noGrp="1"/>
          </p:cNvSpPr>
          <p:nvPr>
            <p:ph type="pic" sz="quarter" idx="13" hasCustomPrompt="1"/>
          </p:nvPr>
        </p:nvSpPr>
        <p:spPr>
          <a:xfrm>
            <a:off x="6772275" y="3028950"/>
            <a:ext cx="1990725" cy="1724025"/>
          </a:xfrm>
          <a:solidFill>
            <a:srgbClr val="969696"/>
          </a:solidFill>
        </p:spPr>
        <p:txBody>
          <a:bodyPr tIns="468000"/>
          <a:lstStyle>
            <a:lvl1pPr algn="ctr">
              <a:defRPr>
                <a:solidFill>
                  <a:schemeClr val="bg2"/>
                </a:solidFill>
              </a:defRPr>
            </a:lvl1pPr>
          </a:lstStyle>
          <a:p>
            <a:r>
              <a:rPr lang="en-GB"/>
              <a:t>Insert image here</a:t>
            </a:r>
          </a:p>
        </p:txBody>
      </p:sp>
    </p:spTree>
    <p:extLst>
      <p:ext uri="{BB962C8B-B14F-4D97-AF65-F5344CB8AC3E}">
        <p14:creationId xmlns:p14="http://schemas.microsoft.com/office/powerpoint/2010/main" val="38515682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Three Lef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91065" y="1077084"/>
            <a:ext cx="4071935"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4705354" y="2972559"/>
            <a:ext cx="4057648" cy="17804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4691064" y="2495550"/>
            <a:ext cx="4071937"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380998" y="1143000"/>
            <a:ext cx="4114800" cy="1724400"/>
          </a:xfrm>
          <a:solidFill>
            <a:srgbClr val="969696"/>
          </a:solidFill>
        </p:spPr>
        <p:txBody>
          <a:bodyPr tIns="468000"/>
          <a:lstStyle>
            <a:lvl1pPr algn="ctr">
              <a:defRPr>
                <a:solidFill>
                  <a:schemeClr val="bg2"/>
                </a:solidFill>
              </a:defRPr>
            </a:lvl1pPr>
          </a:lstStyle>
          <a:p>
            <a:r>
              <a:rPr lang="en-GB"/>
              <a:t>Insert image here</a:t>
            </a:r>
          </a:p>
        </p:txBody>
      </p:sp>
      <p:sp>
        <p:nvSpPr>
          <p:cNvPr id="6" name="Picture Placeholder 6">
            <a:extLst>
              <a:ext uri="{FF2B5EF4-FFF2-40B4-BE49-F238E27FC236}">
                <a16:creationId xmlns:a16="http://schemas.microsoft.com/office/drawing/2014/main" id="{99F6E26F-81EE-4C88-9A8C-BD81D542E5A4}"/>
              </a:ext>
            </a:extLst>
          </p:cNvPr>
          <p:cNvSpPr>
            <a:spLocks noGrp="1"/>
          </p:cNvSpPr>
          <p:nvPr>
            <p:ph type="pic" sz="quarter" idx="12" hasCustomPrompt="1"/>
          </p:nvPr>
        </p:nvSpPr>
        <p:spPr>
          <a:xfrm>
            <a:off x="380998" y="3028575"/>
            <a:ext cx="1990800" cy="1724400"/>
          </a:xfrm>
          <a:solidFill>
            <a:srgbClr val="969696"/>
          </a:solidFill>
        </p:spPr>
        <p:txBody>
          <a:bodyPr tIns="468000"/>
          <a:lstStyle>
            <a:lvl1pPr algn="ctr">
              <a:defRPr>
                <a:solidFill>
                  <a:schemeClr val="bg2"/>
                </a:solidFill>
              </a:defRPr>
            </a:lvl1pPr>
          </a:lstStyle>
          <a:p>
            <a:r>
              <a:rPr lang="en-GB"/>
              <a:t>Insert image here</a:t>
            </a:r>
          </a:p>
        </p:txBody>
      </p:sp>
      <p:sp>
        <p:nvSpPr>
          <p:cNvPr id="9" name="Picture Placeholder 6">
            <a:extLst>
              <a:ext uri="{FF2B5EF4-FFF2-40B4-BE49-F238E27FC236}">
                <a16:creationId xmlns:a16="http://schemas.microsoft.com/office/drawing/2014/main" id="{2361E139-F07F-457D-848B-E3A43B444BDB}"/>
              </a:ext>
            </a:extLst>
          </p:cNvPr>
          <p:cNvSpPr>
            <a:spLocks noGrp="1"/>
          </p:cNvSpPr>
          <p:nvPr>
            <p:ph type="pic" sz="quarter" idx="13" hasCustomPrompt="1"/>
          </p:nvPr>
        </p:nvSpPr>
        <p:spPr>
          <a:xfrm>
            <a:off x="2504998" y="3028575"/>
            <a:ext cx="1990800" cy="1724400"/>
          </a:xfrm>
          <a:solidFill>
            <a:srgbClr val="969696"/>
          </a:solidFill>
        </p:spPr>
        <p:txBody>
          <a:bodyPr tIns="468000"/>
          <a:lstStyle>
            <a:lvl1pPr algn="ctr">
              <a:defRPr>
                <a:solidFill>
                  <a:schemeClr val="bg2"/>
                </a:solidFill>
              </a:defRPr>
            </a:lvl1pPr>
          </a:lstStyle>
          <a:p>
            <a:r>
              <a:rPr lang="en-GB"/>
              <a:t>Insert image here</a:t>
            </a:r>
          </a:p>
        </p:txBody>
      </p:sp>
    </p:spTree>
    <p:extLst>
      <p:ext uri="{BB962C8B-B14F-4D97-AF65-F5344CB8AC3E}">
        <p14:creationId xmlns:p14="http://schemas.microsoft.com/office/powerpoint/2010/main" val="250195137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Four Righ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6238" y="1077084"/>
            <a:ext cx="4071935"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390527" y="2972559"/>
            <a:ext cx="4057648" cy="17804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376237" y="2495550"/>
            <a:ext cx="4071937"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4648200" y="1143000"/>
            <a:ext cx="1990800" cy="1724025"/>
          </a:xfrm>
          <a:solidFill>
            <a:srgbClr val="969696"/>
          </a:solidFill>
        </p:spPr>
        <p:txBody>
          <a:bodyPr tIns="468000"/>
          <a:lstStyle>
            <a:lvl1pPr algn="ctr">
              <a:defRPr>
                <a:solidFill>
                  <a:schemeClr val="bg2"/>
                </a:solidFill>
              </a:defRPr>
            </a:lvl1pPr>
          </a:lstStyle>
          <a:p>
            <a:r>
              <a:rPr lang="en-GB"/>
              <a:t>Insert image here</a:t>
            </a:r>
          </a:p>
        </p:txBody>
      </p:sp>
      <p:sp>
        <p:nvSpPr>
          <p:cNvPr id="9" name="Picture Placeholder 6">
            <a:extLst>
              <a:ext uri="{FF2B5EF4-FFF2-40B4-BE49-F238E27FC236}">
                <a16:creationId xmlns:a16="http://schemas.microsoft.com/office/drawing/2014/main" id="{D2AB5DB5-64A5-4C24-AF6C-E42BD9E65366}"/>
              </a:ext>
            </a:extLst>
          </p:cNvPr>
          <p:cNvSpPr>
            <a:spLocks noGrp="1"/>
          </p:cNvSpPr>
          <p:nvPr>
            <p:ph type="pic" sz="quarter" idx="12" hasCustomPrompt="1"/>
          </p:nvPr>
        </p:nvSpPr>
        <p:spPr>
          <a:xfrm>
            <a:off x="4648200" y="3028950"/>
            <a:ext cx="1990725" cy="1724025"/>
          </a:xfrm>
          <a:solidFill>
            <a:srgbClr val="969696"/>
          </a:solidFill>
        </p:spPr>
        <p:txBody>
          <a:bodyPr tIns="468000"/>
          <a:lstStyle>
            <a:lvl1pPr algn="ctr">
              <a:defRPr>
                <a:solidFill>
                  <a:schemeClr val="bg2"/>
                </a:solidFill>
              </a:defRPr>
            </a:lvl1pPr>
          </a:lstStyle>
          <a:p>
            <a:r>
              <a:rPr lang="en-GB"/>
              <a:t>Insert image here</a:t>
            </a:r>
          </a:p>
        </p:txBody>
      </p:sp>
      <p:sp>
        <p:nvSpPr>
          <p:cNvPr id="10" name="Picture Placeholder 6">
            <a:extLst>
              <a:ext uri="{FF2B5EF4-FFF2-40B4-BE49-F238E27FC236}">
                <a16:creationId xmlns:a16="http://schemas.microsoft.com/office/drawing/2014/main" id="{EF644C3B-0D8B-4CAA-B14D-F88D0640339D}"/>
              </a:ext>
            </a:extLst>
          </p:cNvPr>
          <p:cNvSpPr>
            <a:spLocks noGrp="1"/>
          </p:cNvSpPr>
          <p:nvPr>
            <p:ph type="pic" sz="quarter" idx="13" hasCustomPrompt="1"/>
          </p:nvPr>
        </p:nvSpPr>
        <p:spPr>
          <a:xfrm>
            <a:off x="6772275" y="3028950"/>
            <a:ext cx="1990725" cy="1724025"/>
          </a:xfrm>
          <a:solidFill>
            <a:srgbClr val="969696"/>
          </a:solidFill>
        </p:spPr>
        <p:txBody>
          <a:bodyPr tIns="468000"/>
          <a:lstStyle>
            <a:lvl1pPr algn="ctr">
              <a:defRPr>
                <a:solidFill>
                  <a:schemeClr val="bg2"/>
                </a:solidFill>
              </a:defRPr>
            </a:lvl1pPr>
          </a:lstStyle>
          <a:p>
            <a:r>
              <a:rPr lang="en-GB"/>
              <a:t>Insert image here</a:t>
            </a:r>
          </a:p>
        </p:txBody>
      </p:sp>
      <p:sp>
        <p:nvSpPr>
          <p:cNvPr id="11" name="Picture Placeholder 6">
            <a:extLst>
              <a:ext uri="{FF2B5EF4-FFF2-40B4-BE49-F238E27FC236}">
                <a16:creationId xmlns:a16="http://schemas.microsoft.com/office/drawing/2014/main" id="{4A968078-90C3-4F10-88E2-036581D4F0F5}"/>
              </a:ext>
            </a:extLst>
          </p:cNvPr>
          <p:cNvSpPr>
            <a:spLocks noGrp="1"/>
          </p:cNvSpPr>
          <p:nvPr>
            <p:ph type="pic" sz="quarter" idx="14" hasCustomPrompt="1"/>
          </p:nvPr>
        </p:nvSpPr>
        <p:spPr>
          <a:xfrm>
            <a:off x="6772200" y="1143000"/>
            <a:ext cx="1990800" cy="1724025"/>
          </a:xfrm>
          <a:solidFill>
            <a:srgbClr val="969696"/>
          </a:solidFill>
        </p:spPr>
        <p:txBody>
          <a:bodyPr tIns="468000"/>
          <a:lstStyle>
            <a:lvl1pPr algn="ctr">
              <a:defRPr>
                <a:solidFill>
                  <a:schemeClr val="bg2"/>
                </a:solidFill>
              </a:defRPr>
            </a:lvl1pPr>
          </a:lstStyle>
          <a:p>
            <a:r>
              <a:rPr lang="en-GB"/>
              <a:t>Insert image here</a:t>
            </a:r>
          </a:p>
        </p:txBody>
      </p:sp>
    </p:spTree>
    <p:extLst>
      <p:ext uri="{BB962C8B-B14F-4D97-AF65-F5344CB8AC3E}">
        <p14:creationId xmlns:p14="http://schemas.microsoft.com/office/powerpoint/2010/main" val="389763533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Four Lefthand Imag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91065" y="1077084"/>
            <a:ext cx="4071935" cy="1361316"/>
          </a:xfrm>
        </p:spPr>
        <p:txBody>
          <a:bodyPr anchor="t" anchorCtr="0"/>
          <a:lstStyle>
            <a:lvl1pPr>
              <a:lnSpc>
                <a:spcPts val="5200"/>
              </a:lnSpc>
              <a:defRPr/>
            </a:lvl1pPr>
          </a:lstStyle>
          <a:p>
            <a:r>
              <a:rPr lang="en-US"/>
              <a:t>Click to edit style</a:t>
            </a:r>
            <a:endParaRPr lang="en-GB"/>
          </a:p>
        </p:txBody>
      </p:sp>
      <p:sp>
        <p:nvSpPr>
          <p:cNvPr id="3" name="Content Placeholder 2"/>
          <p:cNvSpPr>
            <a:spLocks noGrp="1"/>
          </p:cNvSpPr>
          <p:nvPr>
            <p:ph idx="1"/>
          </p:nvPr>
        </p:nvSpPr>
        <p:spPr>
          <a:xfrm>
            <a:off x="4705354" y="2972559"/>
            <a:ext cx="4057648" cy="1780416"/>
          </a:xfrm>
        </p:spPr>
        <p:txBody>
          <a:bodyPr/>
          <a:lstStyle>
            <a:lvl2pPr marL="146050" indent="-146050">
              <a:buFont typeface="Arial" panose="020B0604020202020204" pitchFamily="34" charset="0"/>
              <a:buChar char="•"/>
              <a:defRPr/>
            </a:lvl2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E4130F07-E814-4F46-AA63-FF485C0AC633}"/>
              </a:ext>
            </a:extLst>
          </p:cNvPr>
          <p:cNvSpPr>
            <a:spLocks noGrp="1"/>
          </p:cNvSpPr>
          <p:nvPr>
            <p:ph type="body" sz="quarter" idx="10"/>
          </p:nvPr>
        </p:nvSpPr>
        <p:spPr>
          <a:xfrm>
            <a:off x="4691064" y="2495550"/>
            <a:ext cx="4071937" cy="285750"/>
          </a:xfrm>
        </p:spPr>
        <p:txBody>
          <a:bodyPr/>
          <a:lstStyle>
            <a:lvl1pPr>
              <a:lnSpc>
                <a:spcPts val="2300"/>
              </a:lnSpc>
              <a:spcAft>
                <a:spcPts val="0"/>
              </a:spcAft>
              <a:defRPr sz="1700" b="0"/>
            </a:lvl1pPr>
            <a:lvl2pPr>
              <a:defRPr sz="1700"/>
            </a:lvl2pPr>
            <a:lvl3pPr>
              <a:defRPr sz="1700"/>
            </a:lvl3pPr>
            <a:lvl4pPr>
              <a:defRPr sz="1700"/>
            </a:lvl4pPr>
            <a:lvl5pPr>
              <a:defRPr sz="1700"/>
            </a:lvl5pPr>
          </a:lstStyle>
          <a:p>
            <a:pPr lvl="0"/>
            <a:r>
              <a:rPr lang="en-GB"/>
              <a:t>Click to edit Master text styles</a:t>
            </a:r>
          </a:p>
        </p:txBody>
      </p:sp>
      <p:sp>
        <p:nvSpPr>
          <p:cNvPr id="7" name="Picture Placeholder 6">
            <a:extLst>
              <a:ext uri="{FF2B5EF4-FFF2-40B4-BE49-F238E27FC236}">
                <a16:creationId xmlns:a16="http://schemas.microsoft.com/office/drawing/2014/main" id="{F4D83105-1877-4415-A93C-90FAEE64EE95}"/>
              </a:ext>
            </a:extLst>
          </p:cNvPr>
          <p:cNvSpPr>
            <a:spLocks noGrp="1"/>
          </p:cNvSpPr>
          <p:nvPr>
            <p:ph type="pic" sz="quarter" idx="11" hasCustomPrompt="1"/>
          </p:nvPr>
        </p:nvSpPr>
        <p:spPr>
          <a:xfrm>
            <a:off x="380998" y="1143000"/>
            <a:ext cx="1990800" cy="1724400"/>
          </a:xfrm>
          <a:solidFill>
            <a:srgbClr val="969696"/>
          </a:solidFill>
        </p:spPr>
        <p:txBody>
          <a:bodyPr tIns="468000"/>
          <a:lstStyle>
            <a:lvl1pPr algn="ctr">
              <a:defRPr>
                <a:solidFill>
                  <a:schemeClr val="bg2"/>
                </a:solidFill>
              </a:defRPr>
            </a:lvl1pPr>
          </a:lstStyle>
          <a:p>
            <a:r>
              <a:rPr lang="en-GB"/>
              <a:t>Insert image here</a:t>
            </a:r>
          </a:p>
        </p:txBody>
      </p:sp>
      <p:sp>
        <p:nvSpPr>
          <p:cNvPr id="6" name="Picture Placeholder 6">
            <a:extLst>
              <a:ext uri="{FF2B5EF4-FFF2-40B4-BE49-F238E27FC236}">
                <a16:creationId xmlns:a16="http://schemas.microsoft.com/office/drawing/2014/main" id="{99F6E26F-81EE-4C88-9A8C-BD81D542E5A4}"/>
              </a:ext>
            </a:extLst>
          </p:cNvPr>
          <p:cNvSpPr>
            <a:spLocks noGrp="1"/>
          </p:cNvSpPr>
          <p:nvPr>
            <p:ph type="pic" sz="quarter" idx="12" hasCustomPrompt="1"/>
          </p:nvPr>
        </p:nvSpPr>
        <p:spPr>
          <a:xfrm>
            <a:off x="380998" y="3028575"/>
            <a:ext cx="1990800" cy="1724400"/>
          </a:xfrm>
          <a:solidFill>
            <a:srgbClr val="969696"/>
          </a:solidFill>
        </p:spPr>
        <p:txBody>
          <a:bodyPr tIns="468000"/>
          <a:lstStyle>
            <a:lvl1pPr algn="ctr">
              <a:defRPr>
                <a:solidFill>
                  <a:schemeClr val="bg2"/>
                </a:solidFill>
              </a:defRPr>
            </a:lvl1pPr>
          </a:lstStyle>
          <a:p>
            <a:r>
              <a:rPr lang="en-GB"/>
              <a:t>Insert image here</a:t>
            </a:r>
          </a:p>
        </p:txBody>
      </p:sp>
      <p:sp>
        <p:nvSpPr>
          <p:cNvPr id="9" name="Picture Placeholder 6">
            <a:extLst>
              <a:ext uri="{FF2B5EF4-FFF2-40B4-BE49-F238E27FC236}">
                <a16:creationId xmlns:a16="http://schemas.microsoft.com/office/drawing/2014/main" id="{2361E139-F07F-457D-848B-E3A43B444BDB}"/>
              </a:ext>
            </a:extLst>
          </p:cNvPr>
          <p:cNvSpPr>
            <a:spLocks noGrp="1"/>
          </p:cNvSpPr>
          <p:nvPr>
            <p:ph type="pic" sz="quarter" idx="13" hasCustomPrompt="1"/>
          </p:nvPr>
        </p:nvSpPr>
        <p:spPr>
          <a:xfrm>
            <a:off x="2504998" y="3028575"/>
            <a:ext cx="1990800" cy="1724400"/>
          </a:xfrm>
          <a:solidFill>
            <a:srgbClr val="969696"/>
          </a:solidFill>
        </p:spPr>
        <p:txBody>
          <a:bodyPr tIns="468000"/>
          <a:lstStyle>
            <a:lvl1pPr algn="ctr">
              <a:defRPr>
                <a:solidFill>
                  <a:schemeClr val="bg2"/>
                </a:solidFill>
              </a:defRPr>
            </a:lvl1pPr>
          </a:lstStyle>
          <a:p>
            <a:r>
              <a:rPr lang="en-GB"/>
              <a:t>Insert image here</a:t>
            </a:r>
          </a:p>
        </p:txBody>
      </p:sp>
      <p:sp>
        <p:nvSpPr>
          <p:cNvPr id="10" name="Picture Placeholder 6">
            <a:extLst>
              <a:ext uri="{FF2B5EF4-FFF2-40B4-BE49-F238E27FC236}">
                <a16:creationId xmlns:a16="http://schemas.microsoft.com/office/drawing/2014/main" id="{852EDD71-E8D8-47F7-A9C0-AF583F01568C}"/>
              </a:ext>
            </a:extLst>
          </p:cNvPr>
          <p:cNvSpPr>
            <a:spLocks noGrp="1"/>
          </p:cNvSpPr>
          <p:nvPr>
            <p:ph type="pic" sz="quarter" idx="14" hasCustomPrompt="1"/>
          </p:nvPr>
        </p:nvSpPr>
        <p:spPr>
          <a:xfrm>
            <a:off x="2504998" y="1143000"/>
            <a:ext cx="1990800" cy="1724400"/>
          </a:xfrm>
          <a:solidFill>
            <a:srgbClr val="969696"/>
          </a:solidFill>
        </p:spPr>
        <p:txBody>
          <a:bodyPr tIns="468000"/>
          <a:lstStyle>
            <a:lvl1pPr algn="ctr">
              <a:defRPr>
                <a:solidFill>
                  <a:schemeClr val="bg2"/>
                </a:solidFill>
              </a:defRPr>
            </a:lvl1pPr>
          </a:lstStyle>
          <a:p>
            <a:r>
              <a:rPr lang="en-GB"/>
              <a:t>Insert image here</a:t>
            </a:r>
          </a:p>
        </p:txBody>
      </p:sp>
    </p:spTree>
    <p:extLst>
      <p:ext uri="{BB962C8B-B14F-4D97-AF65-F5344CB8AC3E}">
        <p14:creationId xmlns:p14="http://schemas.microsoft.com/office/powerpoint/2010/main" val="1592810154"/>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Grey Thanks Opt1">
    <p:bg>
      <p:bgPr>
        <a:solidFill>
          <a:schemeClr val="bg1"/>
        </a:solidFill>
        <a:effectLst/>
      </p:bgPr>
    </p:bg>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3CDA5C3E-020F-4209-BF2C-3FE9F2AE1D94}"/>
              </a:ext>
            </a:extLst>
          </p:cNvPr>
          <p:cNvSpPr>
            <a:spLocks noGrp="1"/>
          </p:cNvSpPr>
          <p:nvPr>
            <p:ph type="pic" sz="quarter" idx="10" hasCustomPrompt="1"/>
          </p:nvPr>
        </p:nvSpPr>
        <p:spPr>
          <a:xfrm>
            <a:off x="0" y="0"/>
            <a:ext cx="9144000" cy="5143500"/>
          </a:xfrm>
          <a:solidFill>
            <a:srgbClr val="969696"/>
          </a:solidFill>
        </p:spPr>
        <p:txBody>
          <a:bodyPr tIns="2160000"/>
          <a:lstStyle>
            <a:lvl1pPr algn="ctr">
              <a:defRPr>
                <a:solidFill>
                  <a:schemeClr val="bg2"/>
                </a:solidFill>
              </a:defRPr>
            </a:lvl1pPr>
          </a:lstStyle>
          <a:p>
            <a:r>
              <a:rPr lang="en-GB"/>
              <a:t>Insert image here</a:t>
            </a:r>
          </a:p>
        </p:txBody>
      </p:sp>
      <p:sp>
        <p:nvSpPr>
          <p:cNvPr id="2" name="Title 1"/>
          <p:cNvSpPr>
            <a:spLocks noGrp="1"/>
          </p:cNvSpPr>
          <p:nvPr>
            <p:ph type="ctrTitle"/>
          </p:nvPr>
        </p:nvSpPr>
        <p:spPr>
          <a:xfrm>
            <a:off x="376238" y="3099747"/>
            <a:ext cx="2826000" cy="1787836"/>
          </a:xfrm>
        </p:spPr>
        <p:txBody>
          <a:bodyPr/>
          <a:lstStyle>
            <a:lvl1pPr algn="l">
              <a:lnSpc>
                <a:spcPts val="3900"/>
              </a:lnSpc>
              <a:defRPr sz="3700">
                <a:solidFill>
                  <a:schemeClr val="bg1"/>
                </a:solidFill>
              </a:defRPr>
            </a:lvl1pPr>
          </a:lstStyle>
          <a:p>
            <a:r>
              <a:rPr lang="en-GB"/>
              <a:t>Click to edit Master title style</a:t>
            </a:r>
          </a:p>
        </p:txBody>
      </p:sp>
    </p:spTree>
    <p:extLst>
      <p:ext uri="{BB962C8B-B14F-4D97-AF65-F5344CB8AC3E}">
        <p14:creationId xmlns:p14="http://schemas.microsoft.com/office/powerpoint/2010/main" val="225435620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Grey Thanks Opt2">
    <p:bg>
      <p:bgPr>
        <a:solidFill>
          <a:schemeClr val="bg1"/>
        </a:solidFill>
        <a:effectLst/>
      </p:bgPr>
    </p:bg>
    <p:spTree>
      <p:nvGrpSpPr>
        <p:cNvPr id="1" name=""/>
        <p:cNvGrpSpPr/>
        <p:nvPr/>
      </p:nvGrpSpPr>
      <p:grpSpPr>
        <a:xfrm>
          <a:off x="0" y="0"/>
          <a:ext cx="0" cy="0"/>
          <a:chOff x="0" y="0"/>
          <a:chExt cx="0" cy="0"/>
        </a:xfrm>
      </p:grpSpPr>
      <p:sp>
        <p:nvSpPr>
          <p:cNvPr id="23" name="Picture Placeholder 11">
            <a:extLst>
              <a:ext uri="{FF2B5EF4-FFF2-40B4-BE49-F238E27FC236}">
                <a16:creationId xmlns:a16="http://schemas.microsoft.com/office/drawing/2014/main" id="{D0E0E982-3597-4DAF-9274-6F7A5780E72C}"/>
              </a:ext>
            </a:extLst>
          </p:cNvPr>
          <p:cNvSpPr>
            <a:spLocks noGrp="1"/>
          </p:cNvSpPr>
          <p:nvPr>
            <p:ph type="pic" sz="quarter" idx="10" hasCustomPrompt="1"/>
          </p:nvPr>
        </p:nvSpPr>
        <p:spPr>
          <a:xfrm>
            <a:off x="0" y="0"/>
            <a:ext cx="9144000" cy="5143500"/>
          </a:xfrm>
          <a:solidFill>
            <a:srgbClr val="969696"/>
          </a:solidFill>
        </p:spPr>
        <p:txBody>
          <a:bodyPr tIns="2160000"/>
          <a:lstStyle>
            <a:lvl1pPr algn="ctr">
              <a:defRPr>
                <a:solidFill>
                  <a:schemeClr val="bg2"/>
                </a:solidFill>
              </a:defRPr>
            </a:lvl1pPr>
          </a:lstStyle>
          <a:p>
            <a:r>
              <a:rPr lang="en-GB"/>
              <a:t>Insert image here</a:t>
            </a:r>
          </a:p>
        </p:txBody>
      </p:sp>
      <p:sp>
        <p:nvSpPr>
          <p:cNvPr id="2" name="Title 1"/>
          <p:cNvSpPr>
            <a:spLocks noGrp="1"/>
          </p:cNvSpPr>
          <p:nvPr>
            <p:ph type="ctrTitle"/>
          </p:nvPr>
        </p:nvSpPr>
        <p:spPr>
          <a:xfrm>
            <a:off x="376238" y="3099747"/>
            <a:ext cx="2826000" cy="1787836"/>
          </a:xfrm>
        </p:spPr>
        <p:txBody>
          <a:bodyPr/>
          <a:lstStyle>
            <a:lvl1pPr algn="l">
              <a:lnSpc>
                <a:spcPts val="3900"/>
              </a:lnSpc>
              <a:defRPr sz="3700">
                <a:solidFill>
                  <a:schemeClr val="bg1"/>
                </a:solidFill>
              </a:defRPr>
            </a:lvl1pPr>
          </a:lstStyle>
          <a:p>
            <a:r>
              <a:rPr lang="en-GB"/>
              <a:t>Click to edit Master title style</a:t>
            </a:r>
          </a:p>
        </p:txBody>
      </p:sp>
      <p:pic>
        <p:nvPicPr>
          <p:cNvPr id="7" name="Picture 6" descr="Logo&#10;&#10;Description automatically generated with low confidence">
            <a:extLst>
              <a:ext uri="{FF2B5EF4-FFF2-40B4-BE49-F238E27FC236}">
                <a16:creationId xmlns:a16="http://schemas.microsoft.com/office/drawing/2014/main" id="{1AAE9DA0-3845-40CB-AFCB-3A2637A17C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8" name="Picture 7" descr="Logo&#10;&#10;Description automatically generated with low confidence">
            <a:extLst>
              <a:ext uri="{FF2B5EF4-FFF2-40B4-BE49-F238E27FC236}">
                <a16:creationId xmlns:a16="http://schemas.microsoft.com/office/drawing/2014/main" id="{1927D881-24E3-42D9-BEE5-241F1A3B63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A8C033C0-7C7A-4356-BC9D-52856E7677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6CDAE553-821D-4009-A5F6-0FD26FE59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BA2F830D-DF0B-45B2-AE27-E7D5AA43F5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60D33954-39D4-45D4-9A4E-AFACA1CF0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15E2B35D-F91A-44D1-AD2B-9DDB1A5546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CEAF0C97-1B75-4BB7-A611-B5F5ED063F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38FEBC7C-12A6-4F16-8C7F-EA4C5554F4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1EEB9666-2DE4-4D47-BD60-C05F2F393D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FAF193B3-D2F9-4F7A-A7C0-31328B6B50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BD6ABF8F-0C27-4FEF-91AA-9A666237E2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8BE2296B-76BF-49D7-845A-B817DAF1C5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2" name="Picture 21" descr="Logo&#10;&#10;Description automatically generated with low confidence">
            <a:extLst>
              <a:ext uri="{FF2B5EF4-FFF2-40B4-BE49-F238E27FC236}">
                <a16:creationId xmlns:a16="http://schemas.microsoft.com/office/drawing/2014/main" id="{D1FA6EA7-9DF4-4F9D-8D9F-ECCFBF0BB1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spTree>
    <p:extLst>
      <p:ext uri="{BB962C8B-B14F-4D97-AF65-F5344CB8AC3E}">
        <p14:creationId xmlns:p14="http://schemas.microsoft.com/office/powerpoint/2010/main" val="159276447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ack Thanks Opt1">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6238" y="3099747"/>
            <a:ext cx="2826000" cy="1787836"/>
          </a:xfrm>
        </p:spPr>
        <p:txBody>
          <a:bodyPr/>
          <a:lstStyle>
            <a:lvl1pPr algn="l">
              <a:lnSpc>
                <a:spcPts val="3900"/>
              </a:lnSpc>
              <a:defRPr sz="3700">
                <a:solidFill>
                  <a:schemeClr val="bg1"/>
                </a:solidFill>
              </a:defRPr>
            </a:lvl1pPr>
          </a:lstStyle>
          <a:p>
            <a:r>
              <a:rPr lang="en-GB"/>
              <a:t>Click to edit Master title style</a:t>
            </a:r>
          </a:p>
        </p:txBody>
      </p:sp>
      <p:pic>
        <p:nvPicPr>
          <p:cNvPr id="4" name="Graphic 9">
            <a:extLst>
              <a:ext uri="{FF2B5EF4-FFF2-40B4-BE49-F238E27FC236}">
                <a16:creationId xmlns:a16="http://schemas.microsoft.com/office/drawing/2014/main" id="{D0A630C7-1E15-4A4A-8124-6479D1CDA78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76991" y="352980"/>
            <a:ext cx="1168349" cy="444133"/>
          </a:xfrm>
          <a:prstGeom prst="rect">
            <a:avLst/>
          </a:prstGeom>
        </p:spPr>
      </p:pic>
    </p:spTree>
    <p:extLst>
      <p:ext uri="{BB962C8B-B14F-4D97-AF65-F5344CB8AC3E}">
        <p14:creationId xmlns:p14="http://schemas.microsoft.com/office/powerpoint/2010/main" val="73849448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lack Thanks Opt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6238" y="3099747"/>
            <a:ext cx="2826000" cy="1787836"/>
          </a:xfrm>
        </p:spPr>
        <p:txBody>
          <a:bodyPr/>
          <a:lstStyle>
            <a:lvl1pPr algn="l">
              <a:lnSpc>
                <a:spcPts val="3900"/>
              </a:lnSpc>
              <a:defRPr sz="3700">
                <a:solidFill>
                  <a:schemeClr val="bg1"/>
                </a:solidFill>
              </a:defRPr>
            </a:lvl1pPr>
          </a:lstStyle>
          <a:p>
            <a:r>
              <a:rPr lang="en-GB"/>
              <a:t>Click to edit Master title style</a:t>
            </a:r>
          </a:p>
        </p:txBody>
      </p:sp>
      <p:pic>
        <p:nvPicPr>
          <p:cNvPr id="7" name="Picture 6" descr="Logo&#10;&#10;Description automatically generated with low confidence">
            <a:extLst>
              <a:ext uri="{FF2B5EF4-FFF2-40B4-BE49-F238E27FC236}">
                <a16:creationId xmlns:a16="http://schemas.microsoft.com/office/drawing/2014/main" id="{1AAE9DA0-3845-40CB-AFCB-3A2637A17C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1672821"/>
            <a:ext cx="524792" cy="523649"/>
          </a:xfrm>
          <a:prstGeom prst="rect">
            <a:avLst/>
          </a:prstGeom>
        </p:spPr>
      </p:pic>
      <p:pic>
        <p:nvPicPr>
          <p:cNvPr id="8" name="Picture 7" descr="Logo&#10;&#10;Description automatically generated with low confidence">
            <a:extLst>
              <a:ext uri="{FF2B5EF4-FFF2-40B4-BE49-F238E27FC236}">
                <a16:creationId xmlns:a16="http://schemas.microsoft.com/office/drawing/2014/main" id="{1927D881-24E3-42D9-BEE5-241F1A3B63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2922" y="0"/>
            <a:ext cx="524792" cy="523649"/>
          </a:xfrm>
          <a:prstGeom prst="rect">
            <a:avLst/>
          </a:prstGeom>
        </p:spPr>
      </p:pic>
      <p:pic>
        <p:nvPicPr>
          <p:cNvPr id="11" name="Picture 10" descr="Logo&#10;&#10;Description automatically generated with low confidence">
            <a:extLst>
              <a:ext uri="{FF2B5EF4-FFF2-40B4-BE49-F238E27FC236}">
                <a16:creationId xmlns:a16="http://schemas.microsoft.com/office/drawing/2014/main" id="{A8C033C0-7C7A-4356-BC9D-52856E7677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499723"/>
            <a:ext cx="524792" cy="523649"/>
          </a:xfrm>
          <a:prstGeom prst="rect">
            <a:avLst/>
          </a:prstGeom>
        </p:spPr>
      </p:pic>
      <p:pic>
        <p:nvPicPr>
          <p:cNvPr id="12" name="Picture 11" descr="Logo&#10;&#10;Description automatically generated with low confidence">
            <a:extLst>
              <a:ext uri="{FF2B5EF4-FFF2-40B4-BE49-F238E27FC236}">
                <a16:creationId xmlns:a16="http://schemas.microsoft.com/office/drawing/2014/main" id="{6CDAE553-821D-4009-A5F6-0FD26FE59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998993"/>
            <a:ext cx="524792" cy="523649"/>
          </a:xfrm>
          <a:prstGeom prst="rect">
            <a:avLst/>
          </a:prstGeom>
        </p:spPr>
      </p:pic>
      <p:pic>
        <p:nvPicPr>
          <p:cNvPr id="13" name="Picture 12" descr="Logo&#10;&#10;Description automatically generated with low confidence">
            <a:extLst>
              <a:ext uri="{FF2B5EF4-FFF2-40B4-BE49-F238E27FC236}">
                <a16:creationId xmlns:a16="http://schemas.microsoft.com/office/drawing/2014/main" id="{BA2F830D-DF0B-45B2-AE27-E7D5AA43F5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1149172"/>
            <a:ext cx="524792" cy="523649"/>
          </a:xfrm>
          <a:prstGeom prst="rect">
            <a:avLst/>
          </a:prstGeom>
        </p:spPr>
      </p:pic>
      <p:pic>
        <p:nvPicPr>
          <p:cNvPr id="14" name="Picture 13" descr="Logo&#10;&#10;Description automatically generated with low confidence">
            <a:extLst>
              <a:ext uri="{FF2B5EF4-FFF2-40B4-BE49-F238E27FC236}">
                <a16:creationId xmlns:a16="http://schemas.microsoft.com/office/drawing/2014/main" id="{60D33954-39D4-45D4-9A4E-AFACA1CF0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8541" y="3732503"/>
            <a:ext cx="524792" cy="523649"/>
          </a:xfrm>
          <a:prstGeom prst="rect">
            <a:avLst/>
          </a:prstGeom>
        </p:spPr>
      </p:pic>
      <p:pic>
        <p:nvPicPr>
          <p:cNvPr id="15" name="Picture 14" descr="Logo&#10;&#10;Description automatically generated with low confidence">
            <a:extLst>
              <a:ext uri="{FF2B5EF4-FFF2-40B4-BE49-F238E27FC236}">
                <a16:creationId xmlns:a16="http://schemas.microsoft.com/office/drawing/2014/main" id="{15E2B35D-F91A-44D1-AD2B-9DDB1A5546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41074" y="4244571"/>
            <a:ext cx="524792" cy="523649"/>
          </a:xfrm>
          <a:prstGeom prst="rect">
            <a:avLst/>
          </a:prstGeom>
        </p:spPr>
      </p:pic>
      <p:pic>
        <p:nvPicPr>
          <p:cNvPr id="16" name="Picture 15" descr="Logo&#10;&#10;Description automatically generated with low confidence">
            <a:extLst>
              <a:ext uri="{FF2B5EF4-FFF2-40B4-BE49-F238E27FC236}">
                <a16:creationId xmlns:a16="http://schemas.microsoft.com/office/drawing/2014/main" id="{CEAF0C97-1B75-4BB7-A611-B5F5ED063FF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9208" y="3465668"/>
            <a:ext cx="524792" cy="523649"/>
          </a:xfrm>
          <a:prstGeom prst="rect">
            <a:avLst/>
          </a:prstGeom>
        </p:spPr>
      </p:pic>
      <p:pic>
        <p:nvPicPr>
          <p:cNvPr id="17" name="Picture 16" descr="Logo&#10;&#10;Description automatically generated with low confidence">
            <a:extLst>
              <a:ext uri="{FF2B5EF4-FFF2-40B4-BE49-F238E27FC236}">
                <a16:creationId xmlns:a16="http://schemas.microsoft.com/office/drawing/2014/main" id="{38FEBC7C-12A6-4F16-8C7F-EA4C5554F4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890302"/>
            <a:ext cx="524792" cy="523649"/>
          </a:xfrm>
          <a:prstGeom prst="rect">
            <a:avLst/>
          </a:prstGeom>
        </p:spPr>
      </p:pic>
      <p:pic>
        <p:nvPicPr>
          <p:cNvPr id="18" name="Picture 17" descr="Logo&#10;&#10;Description automatically generated with low confidence">
            <a:extLst>
              <a:ext uri="{FF2B5EF4-FFF2-40B4-BE49-F238E27FC236}">
                <a16:creationId xmlns:a16="http://schemas.microsoft.com/office/drawing/2014/main" id="{1EEB9666-2DE4-4D47-BD60-C05F2F393D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71918" y="2366653"/>
            <a:ext cx="524792" cy="523649"/>
          </a:xfrm>
          <a:prstGeom prst="rect">
            <a:avLst/>
          </a:prstGeom>
        </p:spPr>
      </p:pic>
      <p:pic>
        <p:nvPicPr>
          <p:cNvPr id="19" name="Picture 18" descr="Logo&#10;&#10;Description automatically generated with low confidence">
            <a:extLst>
              <a:ext uri="{FF2B5EF4-FFF2-40B4-BE49-F238E27FC236}">
                <a16:creationId xmlns:a16="http://schemas.microsoft.com/office/drawing/2014/main" id="{FAF193B3-D2F9-4F7A-A7C0-31328B6B50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2369850"/>
            <a:ext cx="524792" cy="523649"/>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BD6ABF8F-0C27-4FEF-91AA-9A666237E2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94416" y="2021912"/>
            <a:ext cx="524792" cy="523649"/>
          </a:xfrm>
          <a:prstGeom prst="rect">
            <a:avLst/>
          </a:prstGeom>
        </p:spPr>
      </p:pic>
      <p:pic>
        <p:nvPicPr>
          <p:cNvPr id="21" name="Picture 20" descr="Logo&#10;&#10;Description automatically generated with low confidence">
            <a:extLst>
              <a:ext uri="{FF2B5EF4-FFF2-40B4-BE49-F238E27FC236}">
                <a16:creationId xmlns:a16="http://schemas.microsoft.com/office/drawing/2014/main" id="{8BE2296B-76BF-49D7-845A-B817DAF1C5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8116" y="2021912"/>
            <a:ext cx="524792" cy="523649"/>
          </a:xfrm>
          <a:prstGeom prst="rect">
            <a:avLst/>
          </a:prstGeom>
        </p:spPr>
      </p:pic>
      <p:pic>
        <p:nvPicPr>
          <p:cNvPr id="22" name="Picture 21" descr="Logo&#10;&#10;Description automatically generated with low confidence">
            <a:extLst>
              <a:ext uri="{FF2B5EF4-FFF2-40B4-BE49-F238E27FC236}">
                <a16:creationId xmlns:a16="http://schemas.microsoft.com/office/drawing/2014/main" id="{D1FA6EA7-9DF4-4F9D-8D9F-ECCFBF0BB1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6450" y="1672821"/>
            <a:ext cx="524792" cy="523649"/>
          </a:xfrm>
          <a:prstGeom prst="rect">
            <a:avLst/>
          </a:prstGeom>
        </p:spPr>
      </p:pic>
      <p:pic>
        <p:nvPicPr>
          <p:cNvPr id="23" name="Graphic 9">
            <a:extLst>
              <a:ext uri="{FF2B5EF4-FFF2-40B4-BE49-F238E27FC236}">
                <a16:creationId xmlns:a16="http://schemas.microsoft.com/office/drawing/2014/main" id="{7EED2EAD-5FFD-4ABA-811C-C6CAC1ABD61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376991" y="352980"/>
            <a:ext cx="1168349" cy="444133"/>
          </a:xfrm>
          <a:prstGeom prst="rect">
            <a:avLst/>
          </a:prstGeom>
        </p:spPr>
      </p:pic>
    </p:spTree>
    <p:extLst>
      <p:ext uri="{BB962C8B-B14F-4D97-AF65-F5344CB8AC3E}">
        <p14:creationId xmlns:p14="http://schemas.microsoft.com/office/powerpoint/2010/main" val="282040058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75774354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344072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23AAD86-0B46-058B-2775-8333790FC95C}"/>
              </a:ext>
            </a:extLst>
          </p:cNvPr>
          <p:cNvSpPr/>
          <p:nvPr userDrawn="1"/>
        </p:nvSpPr>
        <p:spPr>
          <a:xfrm>
            <a:off x="0" y="0"/>
            <a:ext cx="9144000" cy="5143500"/>
          </a:xfrm>
          <a:prstGeom prst="rect">
            <a:avLst/>
          </a:prstGeom>
          <a:solidFill>
            <a:srgbClr val="F8F8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76238" y="829434"/>
            <a:ext cx="8386762" cy="904160"/>
          </a:xfrm>
          <a:prstGeom prst="rect">
            <a:avLst/>
          </a:prstGeom>
        </p:spPr>
        <p:txBody>
          <a:bodyPr vert="horz" lIns="0" tIns="0" rIns="0" bIns="0" rtlCol="0" anchor="b" anchorCtr="0">
            <a:noAutofit/>
          </a:bodyPr>
          <a:lstStyle/>
          <a:p>
            <a:r>
              <a:rPr lang="en-GB"/>
              <a:t>Click to edit Master title style</a:t>
            </a:r>
          </a:p>
        </p:txBody>
      </p:sp>
      <p:sp>
        <p:nvSpPr>
          <p:cNvPr id="3" name="Text Placeholder 2"/>
          <p:cNvSpPr>
            <a:spLocks noGrp="1"/>
          </p:cNvSpPr>
          <p:nvPr>
            <p:ph type="body" idx="1"/>
          </p:nvPr>
        </p:nvSpPr>
        <p:spPr>
          <a:xfrm>
            <a:off x="376237" y="2052010"/>
            <a:ext cx="8372475" cy="2670945"/>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4" name="Straight Connector 13">
            <a:extLst>
              <a:ext uri="{FF2B5EF4-FFF2-40B4-BE49-F238E27FC236}">
                <a16:creationId xmlns:a16="http://schemas.microsoft.com/office/drawing/2014/main" id="{FEACB12B-4D6A-42B1-82B1-08331B9ECFA1}"/>
              </a:ext>
            </a:extLst>
          </p:cNvPr>
          <p:cNvCxnSpPr/>
          <p:nvPr userDrawn="1"/>
        </p:nvCxnSpPr>
        <p:spPr>
          <a:xfrm>
            <a:off x="0" y="708809"/>
            <a:ext cx="914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A70C73C9-7258-4399-858D-D21FC8A05C31}"/>
              </a:ext>
            </a:extLst>
          </p:cNvPr>
          <p:cNvPicPr>
            <a:picLocks noChangeAspect="1"/>
          </p:cNvPicPr>
          <p:nvPr userDrawn="1"/>
        </p:nvPicPr>
        <p:blipFill>
          <a:blip r:embed="rId33" cstate="print">
            <a:extLst>
              <a:ext uri="{28A0092B-C50C-407E-A947-70E740481C1C}">
                <a14:useLocalDpi xmlns:a14="http://schemas.microsoft.com/office/drawing/2010/main" val="0"/>
              </a:ext>
            </a:extLst>
          </a:blip>
          <a:srcRect/>
          <a:stretch/>
        </p:blipFill>
        <p:spPr>
          <a:xfrm>
            <a:off x="376237" y="246562"/>
            <a:ext cx="702819" cy="266824"/>
          </a:xfrm>
          <a:prstGeom prst="rect">
            <a:avLst/>
          </a:prstGeom>
        </p:spPr>
      </p:pic>
      <p:sp>
        <p:nvSpPr>
          <p:cNvPr id="7" name="TextBox 6">
            <a:extLst>
              <a:ext uri="{FF2B5EF4-FFF2-40B4-BE49-F238E27FC236}">
                <a16:creationId xmlns:a16="http://schemas.microsoft.com/office/drawing/2014/main" id="{47D24BC8-0C76-9737-BCAE-4EC548B21938}"/>
              </a:ext>
            </a:extLst>
          </p:cNvPr>
          <p:cNvSpPr txBox="1"/>
          <p:nvPr userDrawn="1"/>
        </p:nvSpPr>
        <p:spPr>
          <a:xfrm>
            <a:off x="6155472" y="215560"/>
            <a:ext cx="2612291" cy="415498"/>
          </a:xfrm>
          <a:prstGeom prst="rect">
            <a:avLst/>
          </a:prstGeom>
          <a:noFill/>
          <a:ln>
            <a:noFill/>
          </a:ln>
        </p:spPr>
        <p:txBody>
          <a:bodyPr wrap="square" lIns="0" tIns="0" rIns="0" bIns="0" rtlCol="0">
            <a:spAutoFit/>
          </a:bodyPr>
          <a:lstStyle/>
          <a:p>
            <a:pPr algn="r"/>
            <a:r>
              <a:rPr lang="en-GB" sz="900" b="1" kern="1200">
                <a:solidFill>
                  <a:schemeClr val="tx1"/>
                </a:solidFill>
                <a:effectLst/>
                <a:latin typeface="+mn-lt"/>
                <a:ea typeface="+mn-ea"/>
                <a:cs typeface="+mn-cs"/>
              </a:rPr>
              <a:t>Far a </a:t>
            </a:r>
            <a:r>
              <a:rPr lang="en-GB" sz="900" b="1" kern="1200" err="1">
                <a:solidFill>
                  <a:schemeClr val="tx1"/>
                </a:solidFill>
                <a:effectLst/>
                <a:latin typeface="+mn-lt"/>
                <a:ea typeface="+mn-ea"/>
                <a:cs typeface="+mn-cs"/>
              </a:rPr>
              <a:t>bheil</a:t>
            </a:r>
            <a:r>
              <a:rPr lang="en-GB" sz="900" b="1" kern="1200">
                <a:solidFill>
                  <a:schemeClr val="tx1"/>
                </a:solidFill>
                <a:effectLst/>
                <a:latin typeface="+mn-lt"/>
                <a:ea typeface="+mn-ea"/>
                <a:cs typeface="+mn-cs"/>
              </a:rPr>
              <a:t> </a:t>
            </a:r>
            <a:r>
              <a:rPr lang="en-GB" sz="900" b="1" kern="1200" err="1">
                <a:solidFill>
                  <a:schemeClr val="tx1"/>
                </a:solidFill>
                <a:effectLst/>
                <a:latin typeface="+mn-lt"/>
                <a:ea typeface="+mn-ea"/>
                <a:cs typeface="+mn-cs"/>
              </a:rPr>
              <a:t>ionnsachadh</a:t>
            </a:r>
            <a:r>
              <a:rPr lang="en-GB" sz="900" b="1" kern="1200">
                <a:solidFill>
                  <a:schemeClr val="tx1"/>
                </a:solidFill>
                <a:effectLst/>
                <a:latin typeface="+mn-lt"/>
                <a:ea typeface="+mn-ea"/>
                <a:cs typeface="+mn-cs"/>
              </a:rPr>
              <a:t> a’ </a:t>
            </a:r>
            <a:r>
              <a:rPr lang="en-GB" sz="900" b="1" kern="1200" err="1">
                <a:solidFill>
                  <a:schemeClr val="tx1"/>
                </a:solidFill>
                <a:effectLst/>
                <a:latin typeface="+mn-lt"/>
                <a:ea typeface="+mn-ea"/>
                <a:cs typeface="+mn-cs"/>
              </a:rPr>
              <a:t>ciallachadh</a:t>
            </a:r>
            <a:r>
              <a:rPr lang="en-GB" sz="900" b="1" kern="1200">
                <a:solidFill>
                  <a:schemeClr val="tx1"/>
                </a:solidFill>
                <a:effectLst/>
                <a:latin typeface="+mn-lt"/>
                <a:ea typeface="+mn-ea"/>
                <a:cs typeface="+mn-cs"/>
              </a:rPr>
              <a:t> </a:t>
            </a:r>
            <a:r>
              <a:rPr lang="en-GB" sz="900" b="1" kern="1200" err="1">
                <a:solidFill>
                  <a:schemeClr val="tx1"/>
                </a:solidFill>
                <a:effectLst/>
                <a:latin typeface="+mn-lt"/>
                <a:ea typeface="+mn-ea"/>
                <a:cs typeface="+mn-cs"/>
              </a:rPr>
              <a:t>barrachd</a:t>
            </a:r>
            <a:endParaRPr lang="en-GB" sz="900" b="1" kern="1200">
              <a:solidFill>
                <a:schemeClr val="tx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GB" sz="900" b="1" spc="10" baseline="0"/>
              <a:t>Where learning means </a:t>
            </a:r>
            <a:r>
              <a:rPr lang="en-GB" sz="900" b="1" u="none" spc="10" baseline="0"/>
              <a:t>more</a:t>
            </a:r>
          </a:p>
          <a:p>
            <a:pPr algn="r"/>
            <a:endParaRPr lang="en-GB" sz="900" b="1" kern="1200">
              <a:solidFill>
                <a:schemeClr val="tx1"/>
              </a:solidFill>
              <a:effectLst/>
              <a:latin typeface="+mn-lt"/>
              <a:ea typeface="+mn-ea"/>
              <a:cs typeface="+mn-cs"/>
            </a:endParaRPr>
          </a:p>
        </p:txBody>
      </p:sp>
      <p:pic>
        <p:nvPicPr>
          <p:cNvPr id="8" name="Picture 7">
            <a:extLst>
              <a:ext uri="{FF2B5EF4-FFF2-40B4-BE49-F238E27FC236}">
                <a16:creationId xmlns:a16="http://schemas.microsoft.com/office/drawing/2014/main" id="{0364EA64-11A9-24DE-93A0-2B8418C5ED04}"/>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477864" y="25989"/>
            <a:ext cx="189985" cy="189571"/>
          </a:xfrm>
          <a:prstGeom prst="rect">
            <a:avLst/>
          </a:prstGeom>
        </p:spPr>
      </p:pic>
      <p:cxnSp>
        <p:nvCxnSpPr>
          <p:cNvPr id="5" name="Straight Connector 4">
            <a:extLst>
              <a:ext uri="{FF2B5EF4-FFF2-40B4-BE49-F238E27FC236}">
                <a16:creationId xmlns:a16="http://schemas.microsoft.com/office/drawing/2014/main" id="{49D4B546-BAC9-F83C-962A-169177742F06}"/>
              </a:ext>
            </a:extLst>
          </p:cNvPr>
          <p:cNvCxnSpPr>
            <a:cxnSpLocks/>
          </p:cNvCxnSpPr>
          <p:nvPr userDrawn="1"/>
        </p:nvCxnSpPr>
        <p:spPr>
          <a:xfrm>
            <a:off x="8279475" y="349639"/>
            <a:ext cx="486000" cy="0"/>
          </a:xfrm>
          <a:prstGeom prst="line">
            <a:avLst/>
          </a:prstGeom>
          <a:ln>
            <a:solidFill>
              <a:srgbClr val="FFBB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D34436-EEAB-2811-6176-2E8739668AA7}"/>
              </a:ext>
            </a:extLst>
          </p:cNvPr>
          <p:cNvCxnSpPr>
            <a:cxnSpLocks/>
          </p:cNvCxnSpPr>
          <p:nvPr userDrawn="1"/>
        </p:nvCxnSpPr>
        <p:spPr>
          <a:xfrm>
            <a:off x="8481751" y="478034"/>
            <a:ext cx="288000" cy="0"/>
          </a:xfrm>
          <a:prstGeom prst="line">
            <a:avLst/>
          </a:prstGeom>
          <a:ln>
            <a:solidFill>
              <a:srgbClr val="FFBB50"/>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1E9A1AA-923F-3C62-4AA2-DD86113BE70F}"/>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603664" y="140468"/>
            <a:ext cx="189985" cy="189571"/>
          </a:xfrm>
          <a:prstGeom prst="rect">
            <a:avLst/>
          </a:prstGeom>
        </p:spPr>
      </p:pic>
      <p:pic>
        <p:nvPicPr>
          <p:cNvPr id="20" name="Picture 19">
            <a:extLst>
              <a:ext uri="{FF2B5EF4-FFF2-40B4-BE49-F238E27FC236}">
                <a16:creationId xmlns:a16="http://schemas.microsoft.com/office/drawing/2014/main" id="{B34ED3E6-DB79-2BB6-8AB2-6073ED7AC156}"/>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477864" y="272613"/>
            <a:ext cx="189985" cy="189571"/>
          </a:xfrm>
          <a:prstGeom prst="rect">
            <a:avLst/>
          </a:prstGeom>
        </p:spPr>
      </p:pic>
      <p:pic>
        <p:nvPicPr>
          <p:cNvPr id="21" name="Picture 20">
            <a:extLst>
              <a:ext uri="{FF2B5EF4-FFF2-40B4-BE49-F238E27FC236}">
                <a16:creationId xmlns:a16="http://schemas.microsoft.com/office/drawing/2014/main" id="{1F22EC03-3862-DD47-C9E8-5CB8A945F95B}"/>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365565" y="367398"/>
            <a:ext cx="189985" cy="189571"/>
          </a:xfrm>
          <a:prstGeom prst="rect">
            <a:avLst/>
          </a:prstGeom>
        </p:spPr>
      </p:pic>
      <p:pic>
        <p:nvPicPr>
          <p:cNvPr id="22" name="Picture 21">
            <a:extLst>
              <a:ext uri="{FF2B5EF4-FFF2-40B4-BE49-F238E27FC236}">
                <a16:creationId xmlns:a16="http://schemas.microsoft.com/office/drawing/2014/main" id="{9D0A2A77-0771-4F11-DD7D-BDFD7C71AEBE}"/>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729464" y="13101"/>
            <a:ext cx="189985" cy="189571"/>
          </a:xfrm>
          <a:prstGeom prst="rect">
            <a:avLst/>
          </a:prstGeom>
        </p:spPr>
      </p:pic>
      <p:pic>
        <p:nvPicPr>
          <p:cNvPr id="23" name="Picture 22">
            <a:extLst>
              <a:ext uri="{FF2B5EF4-FFF2-40B4-BE49-F238E27FC236}">
                <a16:creationId xmlns:a16="http://schemas.microsoft.com/office/drawing/2014/main" id="{290E6ECA-EDD2-1A2C-6D3C-36120A6C5676}"/>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788522" y="200780"/>
            <a:ext cx="189985" cy="189571"/>
          </a:xfrm>
          <a:prstGeom prst="rect">
            <a:avLst/>
          </a:prstGeom>
        </p:spPr>
      </p:pic>
      <p:pic>
        <p:nvPicPr>
          <p:cNvPr id="24" name="Picture 23">
            <a:extLst>
              <a:ext uri="{FF2B5EF4-FFF2-40B4-BE49-F238E27FC236}">
                <a16:creationId xmlns:a16="http://schemas.microsoft.com/office/drawing/2014/main" id="{2EBADA48-F36E-4BBF-CEA8-FF9EDE1F6C3B}"/>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922992" y="90852"/>
            <a:ext cx="189985" cy="189571"/>
          </a:xfrm>
          <a:prstGeom prst="rect">
            <a:avLst/>
          </a:prstGeom>
        </p:spPr>
      </p:pic>
      <p:pic>
        <p:nvPicPr>
          <p:cNvPr id="25" name="Picture 24">
            <a:extLst>
              <a:ext uri="{FF2B5EF4-FFF2-40B4-BE49-F238E27FC236}">
                <a16:creationId xmlns:a16="http://schemas.microsoft.com/office/drawing/2014/main" id="{C6F7EF80-D048-E633-8A89-1348AA8BD825}"/>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093343" y="295565"/>
            <a:ext cx="189985" cy="189571"/>
          </a:xfrm>
          <a:prstGeom prst="rect">
            <a:avLst/>
          </a:prstGeom>
        </p:spPr>
      </p:pic>
      <p:pic>
        <p:nvPicPr>
          <p:cNvPr id="26" name="Picture 25">
            <a:extLst>
              <a:ext uri="{FF2B5EF4-FFF2-40B4-BE49-F238E27FC236}">
                <a16:creationId xmlns:a16="http://schemas.microsoft.com/office/drawing/2014/main" id="{34698C8E-23A8-8C98-F4D6-FE60366C1408}"/>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192457" y="13100"/>
            <a:ext cx="189985" cy="189571"/>
          </a:xfrm>
          <a:prstGeom prst="rect">
            <a:avLst/>
          </a:prstGeom>
        </p:spPr>
      </p:pic>
      <p:pic>
        <p:nvPicPr>
          <p:cNvPr id="27" name="Picture 26">
            <a:extLst>
              <a:ext uri="{FF2B5EF4-FFF2-40B4-BE49-F238E27FC236}">
                <a16:creationId xmlns:a16="http://schemas.microsoft.com/office/drawing/2014/main" id="{35F0F503-4CB9-DB0E-8AE2-77FCCCFD39AC}"/>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1695804" y="443318"/>
            <a:ext cx="189985" cy="189571"/>
          </a:xfrm>
          <a:prstGeom prst="rect">
            <a:avLst/>
          </a:prstGeom>
        </p:spPr>
      </p:pic>
      <p:pic>
        <p:nvPicPr>
          <p:cNvPr id="28" name="Picture 27">
            <a:extLst>
              <a:ext uri="{FF2B5EF4-FFF2-40B4-BE49-F238E27FC236}">
                <a16:creationId xmlns:a16="http://schemas.microsoft.com/office/drawing/2014/main" id="{3B3683FF-A153-1CDD-5A01-FF698AD02DEC}"/>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893536" y="265224"/>
            <a:ext cx="189985" cy="189571"/>
          </a:xfrm>
          <a:prstGeom prst="rect">
            <a:avLst/>
          </a:prstGeom>
        </p:spPr>
      </p:pic>
      <p:pic>
        <p:nvPicPr>
          <p:cNvPr id="29" name="Picture 28">
            <a:extLst>
              <a:ext uri="{FF2B5EF4-FFF2-40B4-BE49-F238E27FC236}">
                <a16:creationId xmlns:a16="http://schemas.microsoft.com/office/drawing/2014/main" id="{93C3E724-74CB-B37F-B9DC-5BEC5389A098}"/>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2613685" y="167523"/>
            <a:ext cx="189985" cy="189571"/>
          </a:xfrm>
          <a:prstGeom prst="rect">
            <a:avLst/>
          </a:prstGeom>
        </p:spPr>
      </p:pic>
      <p:pic>
        <p:nvPicPr>
          <p:cNvPr id="30" name="Picture 29">
            <a:extLst>
              <a:ext uri="{FF2B5EF4-FFF2-40B4-BE49-F238E27FC236}">
                <a16:creationId xmlns:a16="http://schemas.microsoft.com/office/drawing/2014/main" id="{345D12E9-37AE-ED09-D29B-9C50130D46CF}"/>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3305435" y="460487"/>
            <a:ext cx="189985" cy="189571"/>
          </a:xfrm>
          <a:prstGeom prst="rect">
            <a:avLst/>
          </a:prstGeom>
        </p:spPr>
      </p:pic>
      <p:pic>
        <p:nvPicPr>
          <p:cNvPr id="31" name="Picture 30">
            <a:extLst>
              <a:ext uri="{FF2B5EF4-FFF2-40B4-BE49-F238E27FC236}">
                <a16:creationId xmlns:a16="http://schemas.microsoft.com/office/drawing/2014/main" id="{E8B6D18D-3E3C-EEA8-194D-5508A02F6955}"/>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4136543" y="140468"/>
            <a:ext cx="189985" cy="189571"/>
          </a:xfrm>
          <a:prstGeom prst="rect">
            <a:avLst/>
          </a:prstGeom>
        </p:spPr>
      </p:pic>
      <p:pic>
        <p:nvPicPr>
          <p:cNvPr id="32" name="Picture 31">
            <a:extLst>
              <a:ext uri="{FF2B5EF4-FFF2-40B4-BE49-F238E27FC236}">
                <a16:creationId xmlns:a16="http://schemas.microsoft.com/office/drawing/2014/main" id="{B6FCD7F3-930C-0B68-590B-804F01738E35}"/>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3017620" y="151776"/>
            <a:ext cx="189985" cy="189571"/>
          </a:xfrm>
          <a:prstGeom prst="rect">
            <a:avLst/>
          </a:prstGeom>
        </p:spPr>
      </p:pic>
      <p:pic>
        <p:nvPicPr>
          <p:cNvPr id="33" name="Picture 32">
            <a:extLst>
              <a:ext uri="{FF2B5EF4-FFF2-40B4-BE49-F238E27FC236}">
                <a16:creationId xmlns:a16="http://schemas.microsoft.com/office/drawing/2014/main" id="{77EC65C5-56BF-02C6-BD7A-B9AA45857A88}"/>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a:stretch/>
        </p:blipFill>
        <p:spPr>
          <a:xfrm>
            <a:off x="3491918" y="48661"/>
            <a:ext cx="189985" cy="189571"/>
          </a:xfrm>
          <a:prstGeom prst="rect">
            <a:avLst/>
          </a:prstGeom>
        </p:spPr>
      </p:pic>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9" r:id="rId3"/>
    <p:sldLayoutId id="2147483657" r:id="rId4"/>
    <p:sldLayoutId id="2147483660" r:id="rId5"/>
    <p:sldLayoutId id="2147483661" r:id="rId6"/>
    <p:sldLayoutId id="2147483662" r:id="rId7"/>
    <p:sldLayoutId id="2147483679" r:id="rId8"/>
    <p:sldLayoutId id="2147483680" r:id="rId9"/>
    <p:sldLayoutId id="2147483681" r:id="rId10"/>
    <p:sldLayoutId id="2147483682" r:id="rId11"/>
    <p:sldLayoutId id="2147483683" r:id="rId12"/>
    <p:sldLayoutId id="2147483650" r:id="rId13"/>
    <p:sldLayoutId id="2147483663" r:id="rId14"/>
    <p:sldLayoutId id="2147483664" r:id="rId15"/>
    <p:sldLayoutId id="2147483665" r:id="rId16"/>
    <p:sldLayoutId id="2147483678"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54" r:id="rId30"/>
    <p:sldLayoutId id="2147483655" r:id="rId31"/>
  </p:sldLayoutIdLst>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xStyles>
    <p:titleStyle>
      <a:lvl1pPr algn="l" defTabSz="685800" rtl="0" eaLnBrk="1" latinLnBrk="0" hangingPunct="1">
        <a:spcBef>
          <a:spcPct val="0"/>
        </a:spcBef>
        <a:buNone/>
        <a:defRPr sz="4800" b="1" kern="1200" spc="-20" baseline="0">
          <a:solidFill>
            <a:schemeClr val="tx1"/>
          </a:solidFill>
          <a:latin typeface="+mj-lt"/>
          <a:ea typeface="+mj-ea"/>
          <a:cs typeface="+mj-cs"/>
        </a:defRPr>
      </a:lvl1pPr>
    </p:titleStyle>
    <p:bodyStyle>
      <a:lvl1pPr marL="0" indent="0" algn="l" defTabSz="685800" rtl="0" eaLnBrk="1" latinLnBrk="0" hangingPunct="1">
        <a:spcBef>
          <a:spcPts val="0"/>
        </a:spcBef>
        <a:spcAft>
          <a:spcPts val="900"/>
        </a:spcAft>
        <a:buFont typeface="Arial" pitchFamily="34" charset="0"/>
        <a:buNone/>
        <a:defRPr sz="1100" kern="1200">
          <a:solidFill>
            <a:schemeClr val="tx1"/>
          </a:solidFill>
          <a:latin typeface="+mn-lt"/>
          <a:ea typeface="+mn-ea"/>
          <a:cs typeface="+mn-cs"/>
        </a:defRPr>
      </a:lvl1pPr>
      <a:lvl2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2pPr>
      <a:lvl3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3pPr>
      <a:lvl4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4pPr>
      <a:lvl5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1.pn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1.pn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1.jpe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7.png"/><Relationship Id="rId9"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5.jpe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27.jpeg"/><Relationship Id="rId10" Type="http://schemas.openxmlformats.org/officeDocument/2006/relationships/image" Target="../media/image16.png"/><Relationship Id="rId4" Type="http://schemas.openxmlformats.org/officeDocument/2006/relationships/image" Target="../media/image26.jpeg"/><Relationship Id="rId9" Type="http://schemas.openxmlformats.org/officeDocument/2006/relationships/image" Target="../media/image28.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jpeg"/><Relationship Id="rId7"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9.jpe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16.png"/><Relationship Id="rId4" Type="http://schemas.openxmlformats.org/officeDocument/2006/relationships/image" Target="../media/image30.jpe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3.jpe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4.jpeg"/><Relationship Id="rId5" Type="http://schemas.openxmlformats.org/officeDocument/2006/relationships/image" Target="../media/image7.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36.jpeg"/></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1.png"/><Relationship Id="rId7" Type="http://schemas.openxmlformats.org/officeDocument/2006/relationships/diagramQuickStyle" Target="../diagrams/quickStyle1.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7.png"/><Relationship Id="rId9" Type="http://schemas.microsoft.com/office/2007/relationships/diagramDrawing" Target="../diagrams/drawing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11EF0440-9932-BA42-F20B-7DA08C257A8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2" name="Rectangle 11">
            <a:extLst>
              <a:ext uri="{FF2B5EF4-FFF2-40B4-BE49-F238E27FC236}">
                <a16:creationId xmlns:a16="http://schemas.microsoft.com/office/drawing/2014/main" id="{C378F5EC-188D-B792-8D73-E341B4BA4BC5}"/>
              </a:ext>
            </a:extLst>
          </p:cNvPr>
          <p:cNvSpPr>
            <a:spLocks noGrp="1" noRot="1" noMove="1" noResize="1" noEditPoints="1" noAdjustHandles="1" noChangeArrowheads="1" noChangeShapeType="1"/>
          </p:cNvSpPr>
          <p:nvPr/>
        </p:nvSpPr>
        <p:spPr>
          <a:xfrm>
            <a:off x="0" y="0"/>
            <a:ext cx="9144000" cy="5143500"/>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text, clipart&#10;&#10;Description automatically generated">
            <a:extLst>
              <a:ext uri="{FF2B5EF4-FFF2-40B4-BE49-F238E27FC236}">
                <a16:creationId xmlns:a16="http://schemas.microsoft.com/office/drawing/2014/main" id="{45BA1E11-B6AD-F1BD-AC77-77B618C159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0995" y="4608401"/>
            <a:ext cx="908685" cy="344954"/>
          </a:xfrm>
          <a:prstGeom prst="rect">
            <a:avLst/>
          </a:prstGeom>
        </p:spPr>
      </p:pic>
      <p:sp>
        <p:nvSpPr>
          <p:cNvPr id="15" name="Title 2">
            <a:extLst>
              <a:ext uri="{FF2B5EF4-FFF2-40B4-BE49-F238E27FC236}">
                <a16:creationId xmlns:a16="http://schemas.microsoft.com/office/drawing/2014/main" id="{66C185D2-02A3-081D-D296-CD254F398D57}"/>
              </a:ext>
            </a:extLst>
          </p:cNvPr>
          <p:cNvSpPr txBox="1">
            <a:spLocks/>
          </p:cNvSpPr>
          <p:nvPr/>
        </p:nvSpPr>
        <p:spPr>
          <a:xfrm>
            <a:off x="484822" y="810487"/>
            <a:ext cx="7468847" cy="3018759"/>
          </a:xfrm>
          <a:prstGeom prst="rect">
            <a:avLst/>
          </a:prstGeom>
        </p:spPr>
        <p:txBody>
          <a:bodyPr vert="horz" lIns="0" tIns="0" rIns="0" bIns="0" rtlCol="0" anchor="t" anchorCtr="0">
            <a:noAutofit/>
          </a:bodyPr>
          <a:lstStyle>
            <a:lvl1pPr algn="l" defTabSz="685800" rtl="0" eaLnBrk="1" latinLnBrk="0" hangingPunct="1">
              <a:lnSpc>
                <a:spcPts val="5200"/>
              </a:lnSpc>
              <a:spcBef>
                <a:spcPct val="0"/>
              </a:spcBef>
              <a:buNone/>
              <a:defRPr sz="4800" b="1" kern="1200" spc="-20" baseline="0">
                <a:solidFill>
                  <a:schemeClr val="tx1"/>
                </a:solidFill>
                <a:latin typeface="+mj-lt"/>
                <a:ea typeface="+mj-ea"/>
                <a:cs typeface="+mj-cs"/>
              </a:defRPr>
            </a:lvl1pPr>
          </a:lstStyle>
          <a:p>
            <a:r>
              <a:rPr lang="gd-GB" sz="4400" dirty="0" err="1">
                <a:solidFill>
                  <a:srgbClr val="FFBB50"/>
                </a:solidFill>
              </a:rPr>
              <a:t>How</a:t>
            </a:r>
            <a:r>
              <a:rPr lang="gd-GB" sz="4400" dirty="0">
                <a:solidFill>
                  <a:srgbClr val="FFBB50"/>
                </a:solidFill>
              </a:rPr>
              <a:t> </a:t>
            </a:r>
            <a:r>
              <a:rPr lang="gd-GB" sz="4400" dirty="0" err="1">
                <a:solidFill>
                  <a:srgbClr val="FFBB50"/>
                </a:solidFill>
              </a:rPr>
              <a:t>to</a:t>
            </a:r>
            <a:r>
              <a:rPr lang="gd-GB" sz="4400" dirty="0">
                <a:solidFill>
                  <a:srgbClr val="FFBB50"/>
                </a:solidFill>
              </a:rPr>
              <a:t> </a:t>
            </a:r>
            <a:r>
              <a:rPr lang="gd-GB" sz="4400" dirty="0" err="1">
                <a:solidFill>
                  <a:srgbClr val="FFBB50"/>
                </a:solidFill>
              </a:rPr>
              <a:t>apply</a:t>
            </a:r>
            <a:r>
              <a:rPr lang="gd-GB" sz="4400" dirty="0">
                <a:solidFill>
                  <a:srgbClr val="FFBB50"/>
                </a:solidFill>
              </a:rPr>
              <a:t> – </a:t>
            </a:r>
            <a:r>
              <a:rPr lang="gd-GB" sz="4400" dirty="0" err="1">
                <a:solidFill>
                  <a:srgbClr val="FFBB50"/>
                </a:solidFill>
              </a:rPr>
              <a:t>tips</a:t>
            </a:r>
            <a:r>
              <a:rPr lang="gd-GB" sz="4400" dirty="0">
                <a:solidFill>
                  <a:srgbClr val="FFBB50"/>
                </a:solidFill>
              </a:rPr>
              <a:t> for </a:t>
            </a:r>
            <a:r>
              <a:rPr lang="gd-GB" sz="4400" dirty="0" err="1">
                <a:solidFill>
                  <a:srgbClr val="FFBB50"/>
                </a:solidFill>
              </a:rPr>
              <a:t>applyi</a:t>
            </a:r>
            <a:r>
              <a:rPr lang="en-GB" sz="4400" dirty="0">
                <a:solidFill>
                  <a:srgbClr val="FFBB50"/>
                </a:solidFill>
              </a:rPr>
              <a:t>n</a:t>
            </a:r>
            <a:r>
              <a:rPr lang="gd-GB" sz="4400" dirty="0">
                <a:solidFill>
                  <a:srgbClr val="FFBB50"/>
                </a:solidFill>
              </a:rPr>
              <a:t>g </a:t>
            </a:r>
            <a:r>
              <a:rPr lang="gd-GB" sz="4400" dirty="0" err="1">
                <a:solidFill>
                  <a:srgbClr val="FFBB50"/>
                </a:solidFill>
              </a:rPr>
              <a:t>and</a:t>
            </a:r>
            <a:r>
              <a:rPr lang="gd-GB" sz="4400" dirty="0">
                <a:solidFill>
                  <a:srgbClr val="FFBB50"/>
                </a:solidFill>
              </a:rPr>
              <a:t> </a:t>
            </a:r>
            <a:r>
              <a:rPr lang="gd-GB" sz="4400" dirty="0" err="1">
                <a:solidFill>
                  <a:srgbClr val="FFBB50"/>
                </a:solidFill>
              </a:rPr>
              <a:t>how</a:t>
            </a:r>
            <a:r>
              <a:rPr lang="gd-GB" sz="4400" dirty="0">
                <a:solidFill>
                  <a:srgbClr val="FFBB50"/>
                </a:solidFill>
              </a:rPr>
              <a:t> </a:t>
            </a:r>
            <a:r>
              <a:rPr lang="gd-GB" sz="4400" dirty="0" err="1">
                <a:solidFill>
                  <a:srgbClr val="FFBB50"/>
                </a:solidFill>
              </a:rPr>
              <a:t>to</a:t>
            </a:r>
            <a:r>
              <a:rPr lang="gd-GB" sz="4400" dirty="0">
                <a:solidFill>
                  <a:srgbClr val="FFBB50"/>
                </a:solidFill>
              </a:rPr>
              <a:t> </a:t>
            </a:r>
            <a:r>
              <a:rPr lang="gd-GB" sz="4400" dirty="0" err="1">
                <a:solidFill>
                  <a:srgbClr val="FFBB50"/>
                </a:solidFill>
              </a:rPr>
              <a:t>write</a:t>
            </a:r>
            <a:r>
              <a:rPr lang="gd-GB" sz="4400" dirty="0">
                <a:solidFill>
                  <a:srgbClr val="FFBB50"/>
                </a:solidFill>
              </a:rPr>
              <a:t> </a:t>
            </a:r>
            <a:r>
              <a:rPr lang="gd-GB" sz="4400" dirty="0" err="1">
                <a:solidFill>
                  <a:srgbClr val="FFBB50"/>
                </a:solidFill>
              </a:rPr>
              <a:t>your</a:t>
            </a:r>
            <a:r>
              <a:rPr lang="gd-GB" sz="4400" dirty="0">
                <a:solidFill>
                  <a:srgbClr val="FFBB50"/>
                </a:solidFill>
              </a:rPr>
              <a:t> </a:t>
            </a:r>
            <a:r>
              <a:rPr lang="gd-GB" sz="4400" dirty="0" err="1">
                <a:solidFill>
                  <a:srgbClr val="FFBB50"/>
                </a:solidFill>
              </a:rPr>
              <a:t>personal</a:t>
            </a:r>
            <a:r>
              <a:rPr lang="gd-GB" sz="4400" dirty="0">
                <a:solidFill>
                  <a:srgbClr val="FFBB50"/>
                </a:solidFill>
              </a:rPr>
              <a:t> </a:t>
            </a:r>
            <a:r>
              <a:rPr lang="gd-GB" sz="4400" dirty="0" err="1">
                <a:solidFill>
                  <a:srgbClr val="FFBB50"/>
                </a:solidFill>
              </a:rPr>
              <a:t>statement</a:t>
            </a:r>
            <a:endParaRPr lang="gd-GB" sz="4400" dirty="0">
              <a:solidFill>
                <a:srgbClr val="FFBB50"/>
              </a:solidFill>
            </a:endParaRPr>
          </a:p>
          <a:p>
            <a:endParaRPr lang="gd-GB" sz="3200">
              <a:solidFill>
                <a:schemeClr val="bg1">
                  <a:lumMod val="95000"/>
                </a:schemeClr>
              </a:solidFill>
              <a:cs typeface="Arial"/>
            </a:endParaRPr>
          </a:p>
        </p:txBody>
      </p:sp>
      <p:pic>
        <p:nvPicPr>
          <p:cNvPr id="17" name="Picture 16" descr="A picture containing text, first-aid kit, clipart&#10;&#10;Description automatically generated">
            <a:extLst>
              <a:ext uri="{FF2B5EF4-FFF2-40B4-BE49-F238E27FC236}">
                <a16:creationId xmlns:a16="http://schemas.microsoft.com/office/drawing/2014/main" id="{B69A04A9-7C7B-0430-E6B2-E5F593AE2EA1}"/>
              </a:ext>
            </a:extLst>
          </p:cNvPr>
          <p:cNvPicPr>
            <a:picLocks noChangeAspect="1"/>
          </p:cNvPicPr>
          <p:nvPr/>
        </p:nvPicPr>
        <p:blipFill>
          <a:blip r:embed="rId6" cstate="print">
            <a:alphaModFix amt="50000"/>
            <a:extLst>
              <a:ext uri="{28A0092B-C50C-407E-A947-70E740481C1C}">
                <a14:useLocalDpi xmlns:a14="http://schemas.microsoft.com/office/drawing/2010/main" val="0"/>
              </a:ext>
            </a:extLst>
          </a:blip>
          <a:stretch>
            <a:fillRect/>
          </a:stretch>
        </p:blipFill>
        <p:spPr>
          <a:xfrm>
            <a:off x="8049746" y="0"/>
            <a:ext cx="819934" cy="2598323"/>
          </a:xfrm>
          <a:prstGeom prst="rect">
            <a:avLst/>
          </a:prstGeom>
        </p:spPr>
      </p:pic>
      <p:sp>
        <p:nvSpPr>
          <p:cNvPr id="2" name="Subtitle 3">
            <a:extLst>
              <a:ext uri="{FF2B5EF4-FFF2-40B4-BE49-F238E27FC236}">
                <a16:creationId xmlns:a16="http://schemas.microsoft.com/office/drawing/2014/main" id="{E7FC1BF0-5CBC-65C5-9A1C-BE93504AB860}"/>
              </a:ext>
            </a:extLst>
          </p:cNvPr>
          <p:cNvSpPr txBox="1">
            <a:spLocks/>
          </p:cNvSpPr>
          <p:nvPr/>
        </p:nvSpPr>
        <p:spPr>
          <a:xfrm>
            <a:off x="484823" y="4651042"/>
            <a:ext cx="4201478" cy="259671"/>
          </a:xfrm>
          <a:prstGeom prst="rect">
            <a:avLst/>
          </a:prstGeom>
        </p:spPr>
        <p:txBody>
          <a:bodyPr vert="horz" lIns="0" tIns="0" rIns="0" bIns="0" rtlCol="0">
            <a:noAutofit/>
          </a:bodyPr>
          <a:lstStyle>
            <a:lvl1pPr marL="0" indent="0" algn="l" defTabSz="685800" rtl="0" eaLnBrk="1" latinLnBrk="0" hangingPunct="1">
              <a:spcBef>
                <a:spcPts val="0"/>
              </a:spcBef>
              <a:spcAft>
                <a:spcPts val="900"/>
              </a:spcAft>
              <a:buFont typeface="Arial" pitchFamily="34" charset="0"/>
              <a:buNone/>
              <a:defRPr sz="1100" kern="1200">
                <a:solidFill>
                  <a:schemeClr val="tx1"/>
                </a:solidFill>
                <a:latin typeface="+mn-lt"/>
                <a:ea typeface="+mn-ea"/>
                <a:cs typeface="+mn-cs"/>
              </a:defRPr>
            </a:lvl1pPr>
            <a:lvl2pPr marL="146050" indent="-146050" algn="l" defTabSz="6858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2pPr>
            <a:lvl3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3pPr>
            <a:lvl4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4pPr>
            <a:lvl5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GB" altLang="en-US" sz="2000" b="1">
                <a:solidFill>
                  <a:schemeClr val="bg2">
                    <a:lumMod val="75000"/>
                  </a:schemeClr>
                </a:solidFill>
              </a:rPr>
              <a:t>uhi.ac.uk</a:t>
            </a:r>
          </a:p>
        </p:txBody>
      </p:sp>
    </p:spTree>
    <p:extLst>
      <p:ext uri="{BB962C8B-B14F-4D97-AF65-F5344CB8AC3E}">
        <p14:creationId xmlns:p14="http://schemas.microsoft.com/office/powerpoint/2010/main" val="244469233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B31ED39-AB06-E730-E903-1E8CB7C736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206432" y="2529034"/>
            <a:ext cx="1935720" cy="1290371"/>
          </a:xfrm>
          <a:prstGeom prst="rect">
            <a:avLst/>
          </a:prstGeom>
        </p:spPr>
      </p:pic>
      <p:sp>
        <p:nvSpPr>
          <p:cNvPr id="7" name="Rectangle 6">
            <a:extLst>
              <a:ext uri="{FF2B5EF4-FFF2-40B4-BE49-F238E27FC236}">
                <a16:creationId xmlns:a16="http://schemas.microsoft.com/office/drawing/2014/main" id="{B5DB4A25-36F8-373D-634F-1B3DFBF138D4}"/>
              </a:ext>
            </a:extLst>
          </p:cNvPr>
          <p:cNvSpPr/>
          <p:nvPr/>
        </p:nvSpPr>
        <p:spPr>
          <a:xfrm>
            <a:off x="0" y="388620"/>
            <a:ext cx="6828755"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E02B570-EE61-73BE-5239-E254D29D9139}"/>
              </a:ext>
            </a:extLst>
          </p:cNvPr>
          <p:cNvSpPr>
            <a:spLocks noGrp="1"/>
          </p:cNvSpPr>
          <p:nvPr>
            <p:ph type="title"/>
          </p:nvPr>
        </p:nvSpPr>
        <p:spPr>
          <a:xfrm>
            <a:off x="443485" y="327370"/>
            <a:ext cx="6211757" cy="566079"/>
          </a:xfrm>
        </p:spPr>
        <p:txBody>
          <a:bodyPr/>
          <a:lstStyle/>
          <a:p>
            <a:r>
              <a:rPr lang="en-GB" sz="3200">
                <a:solidFill>
                  <a:srgbClr val="000000"/>
                </a:solidFill>
              </a:rPr>
              <a:t>How to apply</a:t>
            </a:r>
            <a:r>
              <a:rPr lang="gd-GB" sz="3200">
                <a:solidFill>
                  <a:srgbClr val="000000"/>
                </a:solidFill>
              </a:rPr>
              <a:t> </a:t>
            </a:r>
            <a:r>
              <a:rPr lang="gd-GB" sz="3200" err="1">
                <a:solidFill>
                  <a:srgbClr val="000000"/>
                </a:solidFill>
              </a:rPr>
              <a:t>to</a:t>
            </a:r>
            <a:r>
              <a:rPr lang="gd-GB" sz="3200">
                <a:solidFill>
                  <a:srgbClr val="000000"/>
                </a:solidFill>
              </a:rPr>
              <a:t> </a:t>
            </a:r>
            <a:r>
              <a:rPr lang="gd-GB" sz="3200" err="1">
                <a:solidFill>
                  <a:srgbClr val="000000"/>
                </a:solidFill>
              </a:rPr>
              <a:t>study</a:t>
            </a:r>
            <a:r>
              <a:rPr lang="gd-GB" sz="3200">
                <a:solidFill>
                  <a:srgbClr val="000000"/>
                </a:solidFill>
              </a:rPr>
              <a:t> </a:t>
            </a:r>
            <a:r>
              <a:rPr lang="gd-GB" sz="3200" err="1">
                <a:solidFill>
                  <a:srgbClr val="000000"/>
                </a:solidFill>
              </a:rPr>
              <a:t>with</a:t>
            </a:r>
            <a:r>
              <a:rPr lang="gd-GB" sz="3200">
                <a:solidFill>
                  <a:srgbClr val="000000"/>
                </a:solidFill>
              </a:rPr>
              <a:t> UHI?</a:t>
            </a:r>
            <a:endParaRPr lang="en-GB" sz="3600">
              <a:solidFill>
                <a:srgbClr val="000000"/>
              </a:solidFill>
            </a:endParaRPr>
          </a:p>
        </p:txBody>
      </p:sp>
      <p:pic>
        <p:nvPicPr>
          <p:cNvPr id="6" name="Content Placeholder 5" descr="Shape&#10;&#10;Description automatically generated with medium confidence">
            <a:extLst>
              <a:ext uri="{FF2B5EF4-FFF2-40B4-BE49-F238E27FC236}">
                <a16:creationId xmlns:a16="http://schemas.microsoft.com/office/drawing/2014/main" id="{A5E39081-DAB7-9E3C-544B-A4497019BC1A}"/>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CAA8E3C8-0952-902D-81CE-52783590499B}"/>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3E896B91-28D9-214A-0B1E-023F86DF462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A8397AAD-FA65-DA4B-86DF-956E9D5C5C54}"/>
              </a:ext>
            </a:extLst>
          </p:cNvPr>
          <p:cNvSpPr txBox="1"/>
          <p:nvPr/>
        </p:nvSpPr>
        <p:spPr>
          <a:xfrm>
            <a:off x="447191" y="1342170"/>
            <a:ext cx="4124546" cy="1031051"/>
          </a:xfrm>
          <a:prstGeom prst="rect">
            <a:avLst/>
          </a:prstGeom>
          <a:noFill/>
        </p:spPr>
        <p:txBody>
          <a:bodyPr wrap="square" lIns="91440" tIns="45720" rIns="91440" bIns="45720" anchor="t">
            <a:spAutoFit/>
          </a:bodyPr>
          <a:lstStyle/>
          <a:p>
            <a:pPr marL="285750" lvl="1" indent="-285750">
              <a:spcAft>
                <a:spcPts val="600"/>
              </a:spcAft>
              <a:buBlip>
                <a:blip r:embed="rId6"/>
              </a:buBlip>
            </a:pPr>
            <a:r>
              <a:rPr lang="en-GB" sz="1400"/>
              <a:t>If you would like to study a degree, HNC or HND you will apply through UCAS</a:t>
            </a:r>
          </a:p>
          <a:p>
            <a:pPr marL="285750" lvl="1" indent="-285750">
              <a:spcAft>
                <a:spcPts val="600"/>
              </a:spcAft>
              <a:buBlip>
                <a:blip r:embed="rId6"/>
              </a:buBlip>
            </a:pPr>
            <a:r>
              <a:rPr lang="en-GB" sz="1400">
                <a:cs typeface="Arial"/>
              </a:rPr>
              <a:t>For everything else, </a:t>
            </a:r>
            <a:r>
              <a:rPr lang="gd-GB" sz="1400" err="1">
                <a:cs typeface="Arial"/>
              </a:rPr>
              <a:t>you</a:t>
            </a:r>
            <a:r>
              <a:rPr lang="gd-GB" sz="1400">
                <a:cs typeface="Arial"/>
              </a:rPr>
              <a:t> </a:t>
            </a:r>
            <a:r>
              <a:rPr lang="gd-GB" sz="1400" err="1">
                <a:cs typeface="Arial"/>
              </a:rPr>
              <a:t>will</a:t>
            </a:r>
            <a:r>
              <a:rPr lang="gd-GB" sz="1400">
                <a:cs typeface="Arial"/>
              </a:rPr>
              <a:t> </a:t>
            </a:r>
            <a:r>
              <a:rPr lang="en-GB" sz="1400">
                <a:cs typeface="Arial"/>
              </a:rPr>
              <a:t>apply via the UHI website</a:t>
            </a:r>
          </a:p>
        </p:txBody>
      </p:sp>
      <p:pic>
        <p:nvPicPr>
          <p:cNvPr id="13" name="Picture 12">
            <a:extLst>
              <a:ext uri="{FF2B5EF4-FFF2-40B4-BE49-F238E27FC236}">
                <a16:creationId xmlns:a16="http://schemas.microsoft.com/office/drawing/2014/main" id="{7B69FB87-E537-AC64-A156-006AE3836E0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141019" y="3809629"/>
            <a:ext cx="2001417" cy="1331630"/>
          </a:xfrm>
          <a:prstGeom prst="rect">
            <a:avLst/>
          </a:prstGeom>
        </p:spPr>
      </p:pic>
      <p:pic>
        <p:nvPicPr>
          <p:cNvPr id="14" name="Picture 13">
            <a:extLst>
              <a:ext uri="{FF2B5EF4-FFF2-40B4-BE49-F238E27FC236}">
                <a16:creationId xmlns:a16="http://schemas.microsoft.com/office/drawing/2014/main" id="{518BECE2-7A76-F6B4-F302-5ECDA59460A5}"/>
              </a:ext>
            </a:extLst>
          </p:cNvPr>
          <p:cNvPicPr>
            <a:picLocks noChangeAspect="1"/>
          </p:cNvPicPr>
          <p:nvPr/>
        </p:nvPicPr>
        <p:blipFill>
          <a:blip r:embed="rId8" cstate="print">
            <a:extLst>
              <a:ext uri="{28A0092B-C50C-407E-A947-70E740481C1C}">
                <a14:useLocalDpi xmlns:a14="http://schemas.microsoft.com/office/drawing/2010/main" val="0"/>
              </a:ext>
            </a:extLst>
          </a:blip>
          <a:srcRect t="2776" b="2776"/>
          <a:stretch/>
        </p:blipFill>
        <p:spPr>
          <a:xfrm>
            <a:off x="5154929" y="3758667"/>
            <a:ext cx="2057013" cy="1292587"/>
          </a:xfrm>
          <a:prstGeom prst="rect">
            <a:avLst/>
          </a:prstGeom>
        </p:spPr>
      </p:pic>
      <p:pic>
        <p:nvPicPr>
          <p:cNvPr id="4" name="Picture 3" descr="People kayaking on a lake&#10;&#10;Description automatically generated">
            <a:extLst>
              <a:ext uri="{FF2B5EF4-FFF2-40B4-BE49-F238E27FC236}">
                <a16:creationId xmlns:a16="http://schemas.microsoft.com/office/drawing/2014/main" id="{161CEEA8-2CDD-8590-8864-22766B52FB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54928" y="2533348"/>
            <a:ext cx="2135571" cy="1276281"/>
          </a:xfrm>
          <a:prstGeom prst="rect">
            <a:avLst/>
          </a:prstGeom>
        </p:spPr>
      </p:pic>
      <p:pic>
        <p:nvPicPr>
          <p:cNvPr id="5" name="Picture 4">
            <a:extLst>
              <a:ext uri="{FF2B5EF4-FFF2-40B4-BE49-F238E27FC236}">
                <a16:creationId xmlns:a16="http://schemas.microsoft.com/office/drawing/2014/main" id="{2E927A2A-AA55-BF42-627B-5254B700BD40}"/>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028958" y="3601997"/>
            <a:ext cx="444525" cy="444525"/>
          </a:xfrm>
          <a:prstGeom prst="rect">
            <a:avLst/>
          </a:prstGeom>
        </p:spPr>
      </p:pic>
    </p:spTree>
    <p:extLst>
      <p:ext uri="{BB962C8B-B14F-4D97-AF65-F5344CB8AC3E}">
        <p14:creationId xmlns:p14="http://schemas.microsoft.com/office/powerpoint/2010/main" val="58262815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0F605-FFBD-509A-7E33-20ED5BF995ED}"/>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71062384-0AAD-84C3-12F1-F72D7693FE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2" name="Rectangle 11">
            <a:extLst>
              <a:ext uri="{FF2B5EF4-FFF2-40B4-BE49-F238E27FC236}">
                <a16:creationId xmlns:a16="http://schemas.microsoft.com/office/drawing/2014/main" id="{6C244E6D-199D-1E14-B273-CBCCB09E44A2}"/>
              </a:ext>
            </a:extLst>
          </p:cNvPr>
          <p:cNvSpPr>
            <a:spLocks noGrp="1" noRot="1" noMove="1" noResize="1" noEditPoints="1" noAdjustHandles="1" noChangeArrowheads="1" noChangeShapeType="1"/>
          </p:cNvSpPr>
          <p:nvPr/>
        </p:nvSpPr>
        <p:spPr>
          <a:xfrm>
            <a:off x="0" y="0"/>
            <a:ext cx="9144000" cy="5143500"/>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text, clipart&#10;&#10;Description automatically generated">
            <a:extLst>
              <a:ext uri="{FF2B5EF4-FFF2-40B4-BE49-F238E27FC236}">
                <a16:creationId xmlns:a16="http://schemas.microsoft.com/office/drawing/2014/main" id="{88AD94CA-39F4-79F4-AFD8-9ACF799D61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0995" y="4608401"/>
            <a:ext cx="908685" cy="344954"/>
          </a:xfrm>
          <a:prstGeom prst="rect">
            <a:avLst/>
          </a:prstGeom>
        </p:spPr>
      </p:pic>
      <p:sp>
        <p:nvSpPr>
          <p:cNvPr id="15" name="Title 2">
            <a:extLst>
              <a:ext uri="{FF2B5EF4-FFF2-40B4-BE49-F238E27FC236}">
                <a16:creationId xmlns:a16="http://schemas.microsoft.com/office/drawing/2014/main" id="{53EA48B2-2453-FD00-C8F0-8A6B56BE1C40}"/>
              </a:ext>
            </a:extLst>
          </p:cNvPr>
          <p:cNvSpPr txBox="1">
            <a:spLocks/>
          </p:cNvSpPr>
          <p:nvPr/>
        </p:nvSpPr>
        <p:spPr>
          <a:xfrm>
            <a:off x="484822" y="1743740"/>
            <a:ext cx="7468847" cy="2085506"/>
          </a:xfrm>
          <a:prstGeom prst="rect">
            <a:avLst/>
          </a:prstGeom>
        </p:spPr>
        <p:txBody>
          <a:bodyPr vert="horz" lIns="0" tIns="0" rIns="0" bIns="0" rtlCol="0" anchor="t" anchorCtr="0">
            <a:noAutofit/>
          </a:bodyPr>
          <a:lstStyle>
            <a:lvl1pPr algn="l" defTabSz="685800" rtl="0" eaLnBrk="1" latinLnBrk="0" hangingPunct="1">
              <a:lnSpc>
                <a:spcPts val="5200"/>
              </a:lnSpc>
              <a:spcBef>
                <a:spcPct val="0"/>
              </a:spcBef>
              <a:buNone/>
              <a:defRPr sz="4800" b="1" kern="1200" spc="-20" baseline="0">
                <a:solidFill>
                  <a:schemeClr val="tx1"/>
                </a:solidFill>
                <a:latin typeface="+mj-lt"/>
                <a:ea typeface="+mj-ea"/>
                <a:cs typeface="+mj-cs"/>
              </a:defRPr>
            </a:lvl1pPr>
          </a:lstStyle>
          <a:p>
            <a:pPr>
              <a:lnSpc>
                <a:spcPct val="100000"/>
              </a:lnSpc>
              <a:spcBef>
                <a:spcPts val="0"/>
              </a:spcBef>
            </a:pPr>
            <a:r>
              <a:rPr lang="en-GB" sz="4400">
                <a:solidFill>
                  <a:srgbClr val="FFBB50"/>
                </a:solidFill>
                <a:latin typeface="Arial"/>
                <a:cs typeface="Arial"/>
              </a:rPr>
              <a:t>Your UCAS application</a:t>
            </a:r>
            <a:endParaRPr lang="gd-GB" sz="3200">
              <a:solidFill>
                <a:schemeClr val="bg1">
                  <a:lumMod val="95000"/>
                </a:schemeClr>
              </a:solidFill>
              <a:cs typeface="Arial"/>
            </a:endParaRPr>
          </a:p>
        </p:txBody>
      </p:sp>
      <p:pic>
        <p:nvPicPr>
          <p:cNvPr id="17" name="Picture 16" descr="A picture containing text, first-aid kit, clipart&#10;&#10;Description automatically generated">
            <a:extLst>
              <a:ext uri="{FF2B5EF4-FFF2-40B4-BE49-F238E27FC236}">
                <a16:creationId xmlns:a16="http://schemas.microsoft.com/office/drawing/2014/main" id="{6F25B3C4-1C60-A2C8-7119-DA9EED610E72}"/>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049746" y="0"/>
            <a:ext cx="819934" cy="2598323"/>
          </a:xfrm>
          <a:prstGeom prst="rect">
            <a:avLst/>
          </a:prstGeom>
        </p:spPr>
      </p:pic>
    </p:spTree>
    <p:extLst>
      <p:ext uri="{BB962C8B-B14F-4D97-AF65-F5344CB8AC3E}">
        <p14:creationId xmlns:p14="http://schemas.microsoft.com/office/powerpoint/2010/main" val="13072933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DB4A25-36F8-373D-634F-1B3DFBF138D4}"/>
              </a:ext>
            </a:extLst>
          </p:cNvPr>
          <p:cNvSpPr/>
          <p:nvPr/>
        </p:nvSpPr>
        <p:spPr>
          <a:xfrm>
            <a:off x="0" y="351986"/>
            <a:ext cx="8306380" cy="565776"/>
          </a:xfrm>
          <a:prstGeom prst="rect">
            <a:avLst/>
          </a:prstGeom>
          <a:solidFill>
            <a:srgbClr val="CACAC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E02B570-EE61-73BE-5239-E254D29D9139}"/>
              </a:ext>
            </a:extLst>
          </p:cNvPr>
          <p:cNvSpPr>
            <a:spLocks noGrp="1"/>
          </p:cNvSpPr>
          <p:nvPr>
            <p:ph type="title"/>
          </p:nvPr>
        </p:nvSpPr>
        <p:spPr>
          <a:xfrm>
            <a:off x="467016" y="266775"/>
            <a:ext cx="7748407" cy="566079"/>
          </a:xfrm>
        </p:spPr>
        <p:txBody>
          <a:bodyPr/>
          <a:lstStyle/>
          <a:p>
            <a:r>
              <a:rPr lang="gd-GB" sz="2800"/>
              <a:t>UCAS </a:t>
            </a:r>
            <a:r>
              <a:rPr lang="gd-GB" sz="2800" err="1"/>
              <a:t>application</a:t>
            </a:r>
            <a:r>
              <a:rPr lang="gd-GB" sz="2800"/>
              <a:t> – </a:t>
            </a:r>
            <a:r>
              <a:rPr lang="gd-GB" sz="2800" err="1"/>
              <a:t>what</a:t>
            </a:r>
            <a:r>
              <a:rPr lang="gd-GB" sz="2800"/>
              <a:t>, </a:t>
            </a:r>
            <a:r>
              <a:rPr lang="gd-GB" sz="2800" err="1"/>
              <a:t>how</a:t>
            </a:r>
            <a:r>
              <a:rPr lang="gd-GB" sz="2800"/>
              <a:t> </a:t>
            </a:r>
            <a:r>
              <a:rPr lang="gd-GB" sz="2800" err="1"/>
              <a:t>and</a:t>
            </a:r>
            <a:r>
              <a:rPr lang="gd-GB" sz="2800"/>
              <a:t> </a:t>
            </a:r>
            <a:r>
              <a:rPr lang="gd-GB" sz="2800" err="1"/>
              <a:t>when</a:t>
            </a:r>
            <a:r>
              <a:rPr lang="gd-GB" sz="2800"/>
              <a:t>?</a:t>
            </a:r>
            <a:endParaRPr lang="en-GB" sz="2800"/>
          </a:p>
        </p:txBody>
      </p:sp>
      <p:pic>
        <p:nvPicPr>
          <p:cNvPr id="6" name="Content Placeholder 5" descr="Shape&#10;&#10;Description automatically generated with medium confidence">
            <a:extLst>
              <a:ext uri="{FF2B5EF4-FFF2-40B4-BE49-F238E27FC236}">
                <a16:creationId xmlns:a16="http://schemas.microsoft.com/office/drawing/2014/main" id="{A5E39081-DAB7-9E3C-544B-A4497019BC1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CAA8E3C8-0952-902D-81CE-52783590499B}"/>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3E896B91-28D9-214A-0B1E-023F86DF462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A8397AAD-FA65-DA4B-86DF-956E9D5C5C54}"/>
              </a:ext>
            </a:extLst>
          </p:cNvPr>
          <p:cNvSpPr txBox="1"/>
          <p:nvPr/>
        </p:nvSpPr>
        <p:spPr>
          <a:xfrm>
            <a:off x="465466" y="1053801"/>
            <a:ext cx="4702623" cy="3862596"/>
          </a:xfrm>
          <a:prstGeom prst="rect">
            <a:avLst/>
          </a:prstGeom>
          <a:noFill/>
        </p:spPr>
        <p:txBody>
          <a:bodyPr wrap="square" lIns="91440" tIns="45720" rIns="91440" bIns="45720" anchor="t">
            <a:spAutoFit/>
          </a:bodyPr>
          <a:lstStyle/>
          <a:p>
            <a:pPr marL="0" lvl="1">
              <a:spcAft>
                <a:spcPts val="600"/>
              </a:spcAft>
            </a:pPr>
            <a:r>
              <a:rPr lang="en-GB" sz="1700" b="1" dirty="0"/>
              <a:t>Deadlines</a:t>
            </a:r>
            <a:endParaRPr lang="en-US" sz="1700" b="1" dirty="0">
              <a:cs typeface="Arial"/>
            </a:endParaRPr>
          </a:p>
          <a:p>
            <a:pPr marL="285750" lvl="1" indent="-285750">
              <a:spcAft>
                <a:spcPts val="600"/>
              </a:spcAft>
              <a:buBlip>
                <a:blip r:embed="rId5"/>
              </a:buBlip>
            </a:pPr>
            <a:r>
              <a:rPr lang="en-GB" sz="1400" dirty="0"/>
              <a:t>Last Wednesday in January for the Equal consideration </a:t>
            </a:r>
            <a:r>
              <a:rPr lang="en-GB" sz="1400" dirty="0" err="1"/>
              <a:t>deadli</a:t>
            </a:r>
            <a:r>
              <a:rPr lang="gd-GB" sz="1400" dirty="0" err="1"/>
              <a:t>ne</a:t>
            </a:r>
            <a:r>
              <a:rPr lang="gd-GB" sz="1400" dirty="0"/>
              <a:t> (ECD) – 13 </a:t>
            </a:r>
            <a:r>
              <a:rPr lang="gd-GB" sz="1400" dirty="0" err="1"/>
              <a:t>January</a:t>
            </a:r>
            <a:r>
              <a:rPr lang="gd-GB" sz="1400" dirty="0"/>
              <a:t> 2027</a:t>
            </a:r>
            <a:endParaRPr lang="gd-GB" sz="1400" dirty="0">
              <a:cs typeface="Arial"/>
            </a:endParaRPr>
          </a:p>
          <a:p>
            <a:pPr marL="742950" lvl="2" indent="-285750">
              <a:spcAft>
                <a:spcPts val="600"/>
              </a:spcAft>
              <a:buBlip>
                <a:blip r:embed="rId5"/>
              </a:buBlip>
            </a:pPr>
            <a:r>
              <a:rPr lang="gd-GB" sz="1400" dirty="0"/>
              <a:t>For Oxford, Cambridge and most medicine and dentistry courses 15 </a:t>
            </a:r>
            <a:r>
              <a:rPr lang="gd-GB" sz="1400" dirty="0" err="1"/>
              <a:t>October</a:t>
            </a:r>
            <a:r>
              <a:rPr lang="gd-GB" sz="1400" dirty="0"/>
              <a:t> 2026</a:t>
            </a:r>
            <a:endParaRPr lang="en-GB" sz="1400" dirty="0">
              <a:cs typeface="Arial"/>
            </a:endParaRPr>
          </a:p>
          <a:p>
            <a:pPr marL="285750" lvl="1" indent="-285750">
              <a:spcAft>
                <a:spcPts val="600"/>
              </a:spcAft>
              <a:buBlip>
                <a:blip r:embed="rId5"/>
              </a:buBlip>
            </a:pPr>
            <a:r>
              <a:rPr lang="gd-GB" sz="1400" dirty="0"/>
              <a:t>UHI</a:t>
            </a:r>
            <a:r>
              <a:rPr lang="en-GB" sz="1400" dirty="0"/>
              <a:t> will accept applications until September if we still have places</a:t>
            </a:r>
            <a:endParaRPr lang="en-GB" sz="1400" dirty="0">
              <a:cs typeface="Arial"/>
            </a:endParaRPr>
          </a:p>
          <a:p>
            <a:pPr marL="285750" lvl="1" indent="-285750">
              <a:spcAft>
                <a:spcPts val="600"/>
              </a:spcAft>
              <a:buChar char="•"/>
            </a:pPr>
            <a:endParaRPr lang="en-GB" sz="1400" dirty="0">
              <a:cs typeface="Arial"/>
            </a:endParaRPr>
          </a:p>
          <a:p>
            <a:pPr marL="0" lvl="1">
              <a:spcAft>
                <a:spcPts val="600"/>
              </a:spcAft>
            </a:pPr>
            <a:r>
              <a:rPr lang="en-GB" sz="1700" b="1" dirty="0">
                <a:cs typeface="Arial"/>
              </a:rPr>
              <a:t>Application</a:t>
            </a:r>
            <a:r>
              <a:rPr lang="en-GB" sz="1700" b="1" dirty="0"/>
              <a:t> form</a:t>
            </a:r>
            <a:endParaRPr lang="en-GB" sz="1700" dirty="0"/>
          </a:p>
          <a:p>
            <a:pPr marL="285750" lvl="1" indent="-285750">
              <a:spcAft>
                <a:spcPts val="600"/>
              </a:spcAft>
              <a:buBlip>
                <a:blip r:embed="rId5"/>
              </a:buBlip>
            </a:pPr>
            <a:r>
              <a:rPr lang="en-GB" sz="1400" dirty="0"/>
              <a:t>Personal details; course(s); education; employment; personal statement; and referee</a:t>
            </a:r>
            <a:endParaRPr lang="gd-GB" sz="1400">
              <a:cs typeface="Arial"/>
            </a:endParaRPr>
          </a:p>
          <a:p>
            <a:pPr marL="285750" lvl="1" indent="-285750">
              <a:spcAft>
                <a:spcPts val="600"/>
              </a:spcAft>
              <a:buBlip>
                <a:blip r:embed="rId5"/>
              </a:buBlip>
            </a:pPr>
            <a:r>
              <a:rPr lang="gd-GB" sz="1400" dirty="0"/>
              <a:t>UCAS </a:t>
            </a:r>
            <a:r>
              <a:rPr lang="gd-GB" sz="1400" dirty="0" err="1"/>
              <a:t>fee</a:t>
            </a:r>
            <a:r>
              <a:rPr lang="gd-GB" sz="1400" dirty="0"/>
              <a:t>: £34.50 for </a:t>
            </a:r>
            <a:r>
              <a:rPr lang="gd-GB" sz="1400" dirty="0" err="1"/>
              <a:t>up</a:t>
            </a:r>
            <a:r>
              <a:rPr lang="gd-GB" sz="1400" dirty="0"/>
              <a:t> </a:t>
            </a:r>
            <a:r>
              <a:rPr lang="gd-GB" sz="1400" dirty="0" err="1"/>
              <a:t>to</a:t>
            </a:r>
            <a:r>
              <a:rPr lang="gd-GB" sz="1400" dirty="0"/>
              <a:t> </a:t>
            </a:r>
            <a:r>
              <a:rPr lang="gd-GB" sz="1400" dirty="0" err="1"/>
              <a:t>five</a:t>
            </a:r>
            <a:r>
              <a:rPr lang="gd-GB" sz="1400" dirty="0"/>
              <a:t> </a:t>
            </a:r>
            <a:r>
              <a:rPr lang="gd-GB" sz="1400" dirty="0" err="1"/>
              <a:t>choices</a:t>
            </a:r>
            <a:endParaRPr lang="gd-GB" sz="1400" dirty="0" err="1">
              <a:cs typeface="Arial"/>
            </a:endParaRPr>
          </a:p>
          <a:p>
            <a:pPr marL="285750" lvl="1" indent="-285750">
              <a:spcAft>
                <a:spcPts val="600"/>
              </a:spcAft>
              <a:buBlip>
                <a:blip r:embed="rId5"/>
              </a:buBlip>
            </a:pPr>
            <a:endParaRPr lang="en-GB" sz="1700">
              <a:cs typeface="Arial"/>
            </a:endParaRPr>
          </a:p>
        </p:txBody>
      </p:sp>
      <p:pic>
        <p:nvPicPr>
          <p:cNvPr id="5" name="Picture 4" descr="A person in a cave&#10;&#10;Description automatically generated">
            <a:extLst>
              <a:ext uri="{FF2B5EF4-FFF2-40B4-BE49-F238E27FC236}">
                <a16:creationId xmlns:a16="http://schemas.microsoft.com/office/drawing/2014/main" id="{99465800-D4FD-1ECB-91AA-9039C87488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1138" y="2166321"/>
            <a:ext cx="1996141" cy="1466747"/>
          </a:xfrm>
          <a:prstGeom prst="rect">
            <a:avLst/>
          </a:prstGeom>
        </p:spPr>
      </p:pic>
      <p:pic>
        <p:nvPicPr>
          <p:cNvPr id="10" name="Picture 9" descr="A group of people posing for a photo&#10;&#10;Description automatically generated">
            <a:extLst>
              <a:ext uri="{FF2B5EF4-FFF2-40B4-BE49-F238E27FC236}">
                <a16:creationId xmlns:a16="http://schemas.microsoft.com/office/drawing/2014/main" id="{4B256A5B-8798-D74A-A869-5859285F6C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25987" y="3489848"/>
            <a:ext cx="1873164" cy="1211873"/>
          </a:xfrm>
          <a:prstGeom prst="rect">
            <a:avLst/>
          </a:prstGeom>
        </p:spPr>
      </p:pic>
      <p:pic>
        <p:nvPicPr>
          <p:cNvPr id="13" name="Picture 12" descr="A group of women wearing gloves and standing next to a mannequin&#10;&#10;Description automatically generated">
            <a:extLst>
              <a:ext uri="{FF2B5EF4-FFF2-40B4-BE49-F238E27FC236}">
                <a16:creationId xmlns:a16="http://schemas.microsoft.com/office/drawing/2014/main" id="{9A3C3AAB-0892-9238-01BA-7E7269E2DF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72267" y="2276673"/>
            <a:ext cx="1873164" cy="1246360"/>
          </a:xfrm>
          <a:prstGeom prst="rect">
            <a:avLst/>
          </a:prstGeom>
        </p:spPr>
      </p:pic>
      <p:pic>
        <p:nvPicPr>
          <p:cNvPr id="16" name="Picture 15">
            <a:extLst>
              <a:ext uri="{FF2B5EF4-FFF2-40B4-BE49-F238E27FC236}">
                <a16:creationId xmlns:a16="http://schemas.microsoft.com/office/drawing/2014/main" id="{86A82F65-94F9-1CA4-1044-3BC9EAB9BB95}"/>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366242" y="3512779"/>
            <a:ext cx="1869952" cy="1248293"/>
          </a:xfrm>
          <a:prstGeom prst="rect">
            <a:avLst/>
          </a:prstGeom>
        </p:spPr>
      </p:pic>
      <p:pic>
        <p:nvPicPr>
          <p:cNvPr id="17" name="Picture 16">
            <a:extLst>
              <a:ext uri="{FF2B5EF4-FFF2-40B4-BE49-F238E27FC236}">
                <a16:creationId xmlns:a16="http://schemas.microsoft.com/office/drawing/2014/main" id="{126FBC3A-EEB1-5FC7-027F-980716571025}"/>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143979" y="3340323"/>
            <a:ext cx="444525" cy="444525"/>
          </a:xfrm>
          <a:prstGeom prst="rect">
            <a:avLst/>
          </a:prstGeom>
        </p:spPr>
      </p:pic>
    </p:spTree>
    <p:extLst>
      <p:ext uri="{BB962C8B-B14F-4D97-AF65-F5344CB8AC3E}">
        <p14:creationId xmlns:p14="http://schemas.microsoft.com/office/powerpoint/2010/main" val="359313820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69F8F2D3-B4D3-7BB8-A9E4-FB5B7C84690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49EBEAC-3123-3B93-36C1-D14DE1FBCD69}"/>
              </a:ext>
            </a:extLst>
          </p:cNvPr>
          <p:cNvSpPr/>
          <p:nvPr/>
        </p:nvSpPr>
        <p:spPr>
          <a:xfrm>
            <a:off x="-1" y="388620"/>
            <a:ext cx="8061512" cy="565776"/>
          </a:xfrm>
          <a:prstGeom prst="rect">
            <a:avLst/>
          </a:prstGeom>
          <a:solidFill>
            <a:srgbClr val="CACAC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7320D1C-1DDA-3940-1EB8-9E0D82FE0F8B}"/>
              </a:ext>
            </a:extLst>
          </p:cNvPr>
          <p:cNvSpPr>
            <a:spLocks noGrp="1"/>
          </p:cNvSpPr>
          <p:nvPr>
            <p:ph type="title"/>
          </p:nvPr>
        </p:nvSpPr>
        <p:spPr>
          <a:xfrm>
            <a:off x="465467" y="328746"/>
            <a:ext cx="7113205" cy="617366"/>
          </a:xfrm>
        </p:spPr>
        <p:txBody>
          <a:bodyPr/>
          <a:lstStyle/>
          <a:p>
            <a:r>
              <a:rPr lang="gd-GB" sz="2800">
                <a:solidFill>
                  <a:srgbClr val="000000"/>
                </a:solidFill>
              </a:rPr>
              <a:t>UCAS </a:t>
            </a:r>
            <a:r>
              <a:rPr lang="gd-GB" sz="2800" err="1">
                <a:solidFill>
                  <a:srgbClr val="000000"/>
                </a:solidFill>
              </a:rPr>
              <a:t>application</a:t>
            </a:r>
            <a:r>
              <a:rPr lang="gd-GB" sz="2800">
                <a:solidFill>
                  <a:srgbClr val="000000"/>
                </a:solidFill>
              </a:rPr>
              <a:t> – </a:t>
            </a:r>
            <a:r>
              <a:rPr lang="gd-GB" sz="2800" err="1">
                <a:solidFill>
                  <a:srgbClr val="000000"/>
                </a:solidFill>
              </a:rPr>
              <a:t>what</a:t>
            </a:r>
            <a:r>
              <a:rPr lang="gd-GB" sz="2800">
                <a:solidFill>
                  <a:srgbClr val="000000"/>
                </a:solidFill>
              </a:rPr>
              <a:t> do I </a:t>
            </a:r>
            <a:r>
              <a:rPr lang="gd-GB" sz="2800" err="1">
                <a:solidFill>
                  <a:srgbClr val="000000"/>
                </a:solidFill>
              </a:rPr>
              <a:t>need</a:t>
            </a:r>
            <a:r>
              <a:rPr lang="gd-GB" sz="2800">
                <a:solidFill>
                  <a:srgbClr val="000000"/>
                </a:solidFill>
              </a:rPr>
              <a:t> </a:t>
            </a:r>
            <a:r>
              <a:rPr lang="gd-GB" sz="2800" err="1">
                <a:solidFill>
                  <a:srgbClr val="000000"/>
                </a:solidFill>
              </a:rPr>
              <a:t>to</a:t>
            </a:r>
            <a:r>
              <a:rPr lang="gd-GB" sz="2800">
                <a:solidFill>
                  <a:srgbClr val="000000"/>
                </a:solidFill>
              </a:rPr>
              <a:t> do?</a:t>
            </a:r>
            <a:endParaRPr lang="en-GB" sz="2800">
              <a:solidFill>
                <a:srgbClr val="000000"/>
              </a:solidFill>
            </a:endParaRPr>
          </a:p>
        </p:txBody>
      </p:sp>
      <p:pic>
        <p:nvPicPr>
          <p:cNvPr id="6" name="Content Placeholder 5" descr="Shape&#10;&#10;Description automatically generated with medium confidence">
            <a:extLst>
              <a:ext uri="{FF2B5EF4-FFF2-40B4-BE49-F238E27FC236}">
                <a16:creationId xmlns:a16="http://schemas.microsoft.com/office/drawing/2014/main" id="{33504531-84CF-38D7-43C8-61C66635D01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E86F6FB5-0910-059E-8A91-CFD469014ECD}"/>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EDA121CC-C5EC-3DC4-40E6-BA621251077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4318801E-0EA8-2CB9-19AE-2E8D52E2207D}"/>
              </a:ext>
            </a:extLst>
          </p:cNvPr>
          <p:cNvSpPr txBox="1"/>
          <p:nvPr/>
        </p:nvSpPr>
        <p:spPr>
          <a:xfrm>
            <a:off x="462603" y="1142103"/>
            <a:ext cx="4482759" cy="3631763"/>
          </a:xfrm>
          <a:prstGeom prst="rect">
            <a:avLst/>
          </a:prstGeom>
          <a:noFill/>
        </p:spPr>
        <p:txBody>
          <a:bodyPr wrap="square" lIns="91440" tIns="45720" rIns="91440" bIns="45720" anchor="t">
            <a:spAutoFit/>
          </a:bodyPr>
          <a:lstStyle/>
          <a:p>
            <a:pPr marL="285750" lvl="1" indent="-285750">
              <a:spcAft>
                <a:spcPts val="600"/>
              </a:spcAft>
              <a:buBlip>
                <a:blip r:embed="rId5"/>
              </a:buBlip>
            </a:pPr>
            <a:r>
              <a:rPr lang="en-GB" sz="1400" i="0" dirty="0">
                <a:effectLst/>
                <a:latin typeface="Arial"/>
                <a:cs typeface="Arial"/>
              </a:rPr>
              <a:t>Register with UCAS</a:t>
            </a:r>
            <a:endParaRPr lang="gd-GB" sz="1400" dirty="0">
              <a:latin typeface="Arial"/>
              <a:cs typeface="Arial"/>
            </a:endParaRPr>
          </a:p>
          <a:p>
            <a:pPr marL="285750" lvl="1" indent="-285750">
              <a:spcAft>
                <a:spcPts val="600"/>
              </a:spcAft>
              <a:buBlip>
                <a:blip r:embed="rId5"/>
              </a:buBlip>
            </a:pPr>
            <a:r>
              <a:rPr lang="gd-GB" sz="1400" i="0" dirty="0">
                <a:effectLst/>
                <a:latin typeface="Arial"/>
                <a:cs typeface="Arial"/>
              </a:rPr>
              <a:t>Fill in </a:t>
            </a:r>
            <a:r>
              <a:rPr lang="gd-GB" sz="1400" i="0" err="1">
                <a:effectLst/>
                <a:latin typeface="Arial"/>
                <a:cs typeface="Arial"/>
              </a:rPr>
              <a:t>your</a:t>
            </a:r>
            <a:r>
              <a:rPr lang="gd-GB" sz="1400" i="0" dirty="0">
                <a:effectLst/>
                <a:latin typeface="Arial"/>
                <a:cs typeface="Arial"/>
              </a:rPr>
              <a:t> </a:t>
            </a:r>
            <a:r>
              <a:rPr lang="gd-GB" sz="1400" i="0" err="1">
                <a:effectLst/>
                <a:latin typeface="Arial"/>
                <a:cs typeface="Arial"/>
              </a:rPr>
              <a:t>personal</a:t>
            </a:r>
            <a:r>
              <a:rPr lang="en-GB" sz="1400" i="0" dirty="0">
                <a:effectLst/>
                <a:latin typeface="Arial"/>
                <a:cs typeface="Arial"/>
              </a:rPr>
              <a:t> detail</a:t>
            </a:r>
            <a:r>
              <a:rPr lang="gd-GB" sz="1400" i="0" dirty="0">
                <a:effectLst/>
                <a:latin typeface="Arial"/>
                <a:cs typeface="Arial"/>
              </a:rPr>
              <a:t>s</a:t>
            </a:r>
          </a:p>
          <a:p>
            <a:pPr marL="285750" lvl="1" indent="-285750">
              <a:spcAft>
                <a:spcPts val="600"/>
              </a:spcAft>
              <a:buBlip>
                <a:blip r:embed="rId5"/>
              </a:buBlip>
            </a:pPr>
            <a:r>
              <a:rPr lang="en-GB" sz="1400" i="0" dirty="0">
                <a:effectLst/>
                <a:latin typeface="Arial"/>
                <a:cs typeface="Arial"/>
              </a:rPr>
              <a:t>Add your education history</a:t>
            </a:r>
            <a:endParaRPr lang="gd-GB" sz="1400" dirty="0">
              <a:latin typeface="Arial"/>
              <a:cs typeface="Arial"/>
            </a:endParaRPr>
          </a:p>
          <a:p>
            <a:pPr marL="285750" lvl="1" indent="-285750">
              <a:spcAft>
                <a:spcPts val="600"/>
              </a:spcAft>
              <a:buBlip>
                <a:blip r:embed="rId5"/>
              </a:buBlip>
            </a:pPr>
            <a:r>
              <a:rPr lang="en-GB" sz="1400" i="0" dirty="0">
                <a:effectLst/>
                <a:latin typeface="Arial"/>
                <a:cs typeface="Arial"/>
              </a:rPr>
              <a:t>Complete your employment history</a:t>
            </a:r>
          </a:p>
          <a:p>
            <a:pPr marL="285750" lvl="1" indent="-285750">
              <a:spcAft>
                <a:spcPts val="600"/>
              </a:spcAft>
              <a:buBlip>
                <a:blip r:embed="rId5"/>
              </a:buBlip>
            </a:pPr>
            <a:r>
              <a:rPr lang="en-GB" sz="1400" i="0" dirty="0">
                <a:effectLst/>
                <a:latin typeface="Arial"/>
                <a:cs typeface="Arial"/>
              </a:rPr>
              <a:t>Select your course choices</a:t>
            </a:r>
            <a:endParaRPr lang="gd-GB" sz="1400" i="0" dirty="0">
              <a:effectLst/>
              <a:latin typeface="Arial"/>
              <a:cs typeface="Arial"/>
            </a:endParaRPr>
          </a:p>
          <a:p>
            <a:pPr marL="285750" lvl="1" indent="-285750">
              <a:spcAft>
                <a:spcPts val="600"/>
              </a:spcAft>
              <a:buBlip>
                <a:blip r:embed="rId5"/>
              </a:buBlip>
            </a:pPr>
            <a:r>
              <a:rPr lang="en-GB" sz="1400" i="0" dirty="0">
                <a:effectLst/>
                <a:latin typeface="Arial"/>
                <a:cs typeface="Arial"/>
              </a:rPr>
              <a:t>Write </a:t>
            </a:r>
            <a:r>
              <a:rPr lang="gd-GB" sz="1400" i="0" err="1">
                <a:effectLst/>
                <a:latin typeface="Arial"/>
                <a:cs typeface="Arial"/>
              </a:rPr>
              <a:t>your</a:t>
            </a:r>
            <a:r>
              <a:rPr lang="en-GB" sz="1400" i="0" dirty="0">
                <a:effectLst/>
                <a:latin typeface="Arial"/>
                <a:cs typeface="Arial"/>
              </a:rPr>
              <a:t> personal statement –</a:t>
            </a:r>
          </a:p>
          <a:p>
            <a:pPr marL="742950" lvl="2" indent="-285750">
              <a:spcAft>
                <a:spcPts val="600"/>
              </a:spcAft>
              <a:buBlip>
                <a:blip r:embed="rId5"/>
              </a:buBlip>
            </a:pPr>
            <a:r>
              <a:rPr lang="en-GB" sz="1400" b="0" i="0" dirty="0">
                <a:effectLst/>
                <a:latin typeface="Arial"/>
                <a:cs typeface="Arial"/>
              </a:rPr>
              <a:t>4,000 </a:t>
            </a:r>
            <a:r>
              <a:rPr lang="en-GB" sz="1400" dirty="0">
                <a:latin typeface="Arial"/>
                <a:cs typeface="Arial"/>
              </a:rPr>
              <a:t>characters – divided into three answers questions, each with a 350 minimum character count</a:t>
            </a:r>
          </a:p>
          <a:p>
            <a:pPr marL="285750" lvl="1" indent="-285750">
              <a:spcAft>
                <a:spcPts val="600"/>
              </a:spcAft>
              <a:buBlip>
                <a:blip r:embed="rId5"/>
              </a:buBlip>
            </a:pPr>
            <a:r>
              <a:rPr lang="en-GB" sz="1400" i="0" dirty="0">
                <a:effectLst/>
                <a:latin typeface="Arial"/>
                <a:cs typeface="Arial"/>
              </a:rPr>
              <a:t>Submit your application</a:t>
            </a:r>
          </a:p>
          <a:p>
            <a:pPr marL="285750" lvl="1" indent="-285750">
              <a:spcAft>
                <a:spcPts val="600"/>
              </a:spcAft>
              <a:buBlip>
                <a:blip r:embed="rId5"/>
              </a:buBlip>
            </a:pPr>
            <a:r>
              <a:rPr lang="en-GB" sz="1400" i="0" dirty="0">
                <a:effectLst/>
                <a:latin typeface="Arial"/>
                <a:cs typeface="Arial"/>
              </a:rPr>
              <a:t>Get a reference, pay your application fee, and send your application to us</a:t>
            </a:r>
          </a:p>
          <a:p>
            <a:pPr marL="285750" lvl="1" indent="-285750">
              <a:spcAft>
                <a:spcPts val="600"/>
              </a:spcAft>
              <a:buBlip>
                <a:blip r:embed="rId5"/>
              </a:buBlip>
            </a:pPr>
            <a:endParaRPr lang="en-GB" sz="1200">
              <a:latin typeface="Arial"/>
              <a:cs typeface="Arial"/>
            </a:endParaRPr>
          </a:p>
        </p:txBody>
      </p:sp>
      <p:pic>
        <p:nvPicPr>
          <p:cNvPr id="19" name="Picture 18" descr="A person getting her makeup done&#10;&#10;Description automatically generated">
            <a:extLst>
              <a:ext uri="{FF2B5EF4-FFF2-40B4-BE49-F238E27FC236}">
                <a16:creationId xmlns:a16="http://schemas.microsoft.com/office/drawing/2014/main" id="{0828F72F-6F16-40C2-71AB-3F444380826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20001" y="1692601"/>
            <a:ext cx="1923999" cy="1280121"/>
          </a:xfrm>
          <a:prstGeom prst="rect">
            <a:avLst/>
          </a:prstGeom>
        </p:spPr>
      </p:pic>
      <p:pic>
        <p:nvPicPr>
          <p:cNvPr id="21" name="Picture 20" descr="A couple of men standing on a hill with windmills&#10;&#10;Description automatically generated">
            <a:extLst>
              <a:ext uri="{FF2B5EF4-FFF2-40B4-BE49-F238E27FC236}">
                <a16:creationId xmlns:a16="http://schemas.microsoft.com/office/drawing/2014/main" id="{7FB5DEC6-3E20-07FE-97AA-7B30918363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20002" y="2956898"/>
            <a:ext cx="1923998" cy="1282665"/>
          </a:xfrm>
          <a:prstGeom prst="rect">
            <a:avLst/>
          </a:prstGeom>
        </p:spPr>
      </p:pic>
      <p:pic>
        <p:nvPicPr>
          <p:cNvPr id="23" name="Picture 22" descr="A close-up of a golf bag&#10;&#10;Description automatically generated">
            <a:extLst>
              <a:ext uri="{FF2B5EF4-FFF2-40B4-BE49-F238E27FC236}">
                <a16:creationId xmlns:a16="http://schemas.microsoft.com/office/drawing/2014/main" id="{50541AC0-0FDB-C478-489C-243A06A788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5064" y="1607557"/>
            <a:ext cx="1994936" cy="1330477"/>
          </a:xfrm>
          <a:prstGeom prst="rect">
            <a:avLst/>
          </a:prstGeom>
        </p:spPr>
      </p:pic>
      <p:pic>
        <p:nvPicPr>
          <p:cNvPr id="25" name="Picture 24" descr="A person painting on a canvas&#10;&#10;Description automatically generated">
            <a:extLst>
              <a:ext uri="{FF2B5EF4-FFF2-40B4-BE49-F238E27FC236}">
                <a16:creationId xmlns:a16="http://schemas.microsoft.com/office/drawing/2014/main" id="{BB02DE6A-E5C0-7FC0-F764-A8AB638AEB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25065" y="2867620"/>
            <a:ext cx="1994936" cy="1327319"/>
          </a:xfrm>
          <a:prstGeom prst="rect">
            <a:avLst/>
          </a:prstGeom>
        </p:spPr>
      </p:pic>
      <p:pic>
        <p:nvPicPr>
          <p:cNvPr id="26" name="Picture 25">
            <a:extLst>
              <a:ext uri="{FF2B5EF4-FFF2-40B4-BE49-F238E27FC236}">
                <a16:creationId xmlns:a16="http://schemas.microsoft.com/office/drawing/2014/main" id="{64E762C8-E34F-E2D4-93D7-F935AA54206F}"/>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6997738" y="2689997"/>
            <a:ext cx="444525" cy="444525"/>
          </a:xfrm>
          <a:prstGeom prst="rect">
            <a:avLst/>
          </a:prstGeom>
        </p:spPr>
      </p:pic>
    </p:spTree>
    <p:extLst>
      <p:ext uri="{BB962C8B-B14F-4D97-AF65-F5344CB8AC3E}">
        <p14:creationId xmlns:p14="http://schemas.microsoft.com/office/powerpoint/2010/main" val="162791889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0F6CD-6CEF-C6C7-0AC8-99AC6F52819C}"/>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1AE92909-D5D9-A76E-A0B4-08DE970378E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2" name="Rectangle 11">
            <a:extLst>
              <a:ext uri="{FF2B5EF4-FFF2-40B4-BE49-F238E27FC236}">
                <a16:creationId xmlns:a16="http://schemas.microsoft.com/office/drawing/2014/main" id="{256C03EB-3635-FC11-2E49-D0DC4EBB6514}"/>
              </a:ext>
            </a:extLst>
          </p:cNvPr>
          <p:cNvSpPr>
            <a:spLocks noGrp="1" noRot="1" noMove="1" noResize="1" noEditPoints="1" noAdjustHandles="1" noChangeArrowheads="1" noChangeShapeType="1"/>
          </p:cNvSpPr>
          <p:nvPr/>
        </p:nvSpPr>
        <p:spPr>
          <a:xfrm>
            <a:off x="0" y="0"/>
            <a:ext cx="9144000" cy="5143500"/>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text, clipart&#10;&#10;Description automatically generated">
            <a:extLst>
              <a:ext uri="{FF2B5EF4-FFF2-40B4-BE49-F238E27FC236}">
                <a16:creationId xmlns:a16="http://schemas.microsoft.com/office/drawing/2014/main" id="{D5A89996-E016-AD76-5ED4-06B17BD2A6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0995" y="4608401"/>
            <a:ext cx="908685" cy="344954"/>
          </a:xfrm>
          <a:prstGeom prst="rect">
            <a:avLst/>
          </a:prstGeom>
        </p:spPr>
      </p:pic>
      <p:sp>
        <p:nvSpPr>
          <p:cNvPr id="15" name="Title 2">
            <a:extLst>
              <a:ext uri="{FF2B5EF4-FFF2-40B4-BE49-F238E27FC236}">
                <a16:creationId xmlns:a16="http://schemas.microsoft.com/office/drawing/2014/main" id="{CBF0351D-EA63-521E-7F19-49BB7E2781EE}"/>
              </a:ext>
            </a:extLst>
          </p:cNvPr>
          <p:cNvSpPr txBox="1">
            <a:spLocks/>
          </p:cNvSpPr>
          <p:nvPr/>
        </p:nvSpPr>
        <p:spPr>
          <a:xfrm>
            <a:off x="484822" y="810487"/>
            <a:ext cx="7468847" cy="3018759"/>
          </a:xfrm>
          <a:prstGeom prst="rect">
            <a:avLst/>
          </a:prstGeom>
        </p:spPr>
        <p:txBody>
          <a:bodyPr vert="horz" lIns="0" tIns="0" rIns="0" bIns="0" rtlCol="0" anchor="t" anchorCtr="0">
            <a:noAutofit/>
          </a:bodyPr>
          <a:lstStyle>
            <a:lvl1pPr algn="l" defTabSz="685800" rtl="0" eaLnBrk="1" latinLnBrk="0" hangingPunct="1">
              <a:lnSpc>
                <a:spcPts val="5200"/>
              </a:lnSpc>
              <a:spcBef>
                <a:spcPct val="0"/>
              </a:spcBef>
              <a:buNone/>
              <a:defRPr sz="4800" b="1" kern="1200" spc="-20" baseline="0">
                <a:solidFill>
                  <a:schemeClr val="tx1"/>
                </a:solidFill>
                <a:latin typeface="+mj-lt"/>
                <a:ea typeface="+mj-ea"/>
                <a:cs typeface="+mj-cs"/>
              </a:defRPr>
            </a:lvl1pPr>
          </a:lstStyle>
          <a:p>
            <a:pPr>
              <a:lnSpc>
                <a:spcPct val="100000"/>
              </a:lnSpc>
              <a:spcBef>
                <a:spcPts val="0"/>
              </a:spcBef>
            </a:pPr>
            <a:r>
              <a:rPr lang="en-GB" sz="4400">
                <a:solidFill>
                  <a:srgbClr val="FFBB50"/>
                </a:solidFill>
                <a:latin typeface="Arial"/>
                <a:cs typeface="Arial"/>
              </a:rPr>
              <a:t>Personal statement</a:t>
            </a:r>
            <a:endParaRPr lang="en-US" sz="4400" b="0">
              <a:solidFill>
                <a:srgbClr val="FFBB50"/>
              </a:solidFill>
              <a:latin typeface="Arial"/>
              <a:cs typeface="Arial"/>
            </a:endParaRPr>
          </a:p>
          <a:p>
            <a:pPr>
              <a:lnSpc>
                <a:spcPct val="100000"/>
              </a:lnSpc>
              <a:spcBef>
                <a:spcPts val="0"/>
              </a:spcBef>
            </a:pPr>
            <a:endParaRPr lang="en-GB" sz="4400" b="0">
              <a:solidFill>
                <a:srgbClr val="FFBB50"/>
              </a:solidFill>
              <a:latin typeface="Arial"/>
              <a:ea typeface="Roboto"/>
              <a:cs typeface="Arial"/>
            </a:endParaRPr>
          </a:p>
          <a:p>
            <a:pPr>
              <a:lnSpc>
                <a:spcPct val="100000"/>
              </a:lnSpc>
              <a:spcBef>
                <a:spcPts val="0"/>
              </a:spcBef>
            </a:pPr>
            <a:r>
              <a:rPr lang="en-GB" sz="4400">
                <a:solidFill>
                  <a:srgbClr val="FFBB50"/>
                </a:solidFill>
                <a:latin typeface="Arial"/>
                <a:ea typeface="Roboto"/>
                <a:cs typeface="Arial"/>
              </a:rPr>
              <a:t>What, why, how</a:t>
            </a:r>
            <a:endParaRPr lang="gd-GB" sz="3200">
              <a:solidFill>
                <a:schemeClr val="bg1">
                  <a:lumMod val="95000"/>
                </a:schemeClr>
              </a:solidFill>
              <a:cs typeface="Arial"/>
            </a:endParaRPr>
          </a:p>
        </p:txBody>
      </p:sp>
      <p:pic>
        <p:nvPicPr>
          <p:cNvPr id="17" name="Picture 16" descr="A picture containing text, first-aid kit, clipart&#10;&#10;Description automatically generated">
            <a:extLst>
              <a:ext uri="{FF2B5EF4-FFF2-40B4-BE49-F238E27FC236}">
                <a16:creationId xmlns:a16="http://schemas.microsoft.com/office/drawing/2014/main" id="{0220A01E-E810-5C80-0EF2-F0CB0FC13B22}"/>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049746" y="0"/>
            <a:ext cx="819934" cy="2598323"/>
          </a:xfrm>
          <a:prstGeom prst="rect">
            <a:avLst/>
          </a:prstGeom>
        </p:spPr>
      </p:pic>
    </p:spTree>
    <p:extLst>
      <p:ext uri="{BB962C8B-B14F-4D97-AF65-F5344CB8AC3E}">
        <p14:creationId xmlns:p14="http://schemas.microsoft.com/office/powerpoint/2010/main" val="345850139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8" name="Picture 17" descr="A group of tall rocks in a field with Callanish Stones in the background">
            <a:extLst>
              <a:ext uri="{FF2B5EF4-FFF2-40B4-BE49-F238E27FC236}">
                <a16:creationId xmlns:a16="http://schemas.microsoft.com/office/drawing/2014/main" id="{0ADD002D-28D1-F57E-9E7C-09BF4330D1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3628" y="3791993"/>
            <a:ext cx="1852854" cy="1219623"/>
          </a:xfrm>
          <a:prstGeom prst="rect">
            <a:avLst/>
          </a:prstGeom>
        </p:spPr>
      </p:pic>
      <p:pic>
        <p:nvPicPr>
          <p:cNvPr id="9" name="Picture 8" descr="A group of women walking on a path">
            <a:extLst>
              <a:ext uri="{FF2B5EF4-FFF2-40B4-BE49-F238E27FC236}">
                <a16:creationId xmlns:a16="http://schemas.microsoft.com/office/drawing/2014/main" id="{CB74C099-6571-721B-49E5-D6BA7C1A74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486" t="-249" r="-135" b="249"/>
          <a:stretch/>
        </p:blipFill>
        <p:spPr>
          <a:xfrm>
            <a:off x="7274589" y="3760673"/>
            <a:ext cx="1844956" cy="1286020"/>
          </a:xfrm>
          <a:prstGeom prst="rect">
            <a:avLst/>
          </a:prstGeom>
        </p:spPr>
      </p:pic>
      <p:pic>
        <p:nvPicPr>
          <p:cNvPr id="5" name="Picture 4" descr="A person with headphones and a camera">
            <a:extLst>
              <a:ext uri="{FF2B5EF4-FFF2-40B4-BE49-F238E27FC236}">
                <a16:creationId xmlns:a16="http://schemas.microsoft.com/office/drawing/2014/main" id="{730FD1F1-18FE-7D69-7140-2B459CF804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9519" y="2569570"/>
            <a:ext cx="1851588" cy="1219033"/>
          </a:xfrm>
          <a:prstGeom prst="rect">
            <a:avLst/>
          </a:prstGeom>
        </p:spPr>
      </p:pic>
      <p:sp>
        <p:nvSpPr>
          <p:cNvPr id="7" name="Rectangle 6">
            <a:extLst>
              <a:ext uri="{FF2B5EF4-FFF2-40B4-BE49-F238E27FC236}">
                <a16:creationId xmlns:a16="http://schemas.microsoft.com/office/drawing/2014/main" id="{B5DB4A25-36F8-373D-634F-1B3DFBF138D4}"/>
              </a:ext>
            </a:extLst>
          </p:cNvPr>
          <p:cNvSpPr/>
          <p:nvPr/>
        </p:nvSpPr>
        <p:spPr>
          <a:xfrm>
            <a:off x="-2" y="420969"/>
            <a:ext cx="7531102" cy="588473"/>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E02B570-EE61-73BE-5239-E254D29D9139}"/>
              </a:ext>
            </a:extLst>
          </p:cNvPr>
          <p:cNvSpPr>
            <a:spLocks noGrp="1"/>
          </p:cNvSpPr>
          <p:nvPr>
            <p:ph type="title"/>
          </p:nvPr>
        </p:nvSpPr>
        <p:spPr>
          <a:xfrm>
            <a:off x="563051" y="387905"/>
            <a:ext cx="6647488" cy="595801"/>
          </a:xfrm>
        </p:spPr>
        <p:txBody>
          <a:bodyPr/>
          <a:lstStyle/>
          <a:p>
            <a:r>
              <a:rPr lang="gd-GB" sz="2800" err="1"/>
              <a:t>Why</a:t>
            </a:r>
            <a:r>
              <a:rPr lang="gd-GB" sz="2800"/>
              <a:t> is </a:t>
            </a:r>
            <a:r>
              <a:rPr lang="gd-GB" sz="2800" err="1"/>
              <a:t>personal</a:t>
            </a:r>
            <a:r>
              <a:rPr lang="gd-GB" sz="2800"/>
              <a:t> </a:t>
            </a:r>
            <a:r>
              <a:rPr lang="gd-GB" sz="2800" err="1"/>
              <a:t>statement</a:t>
            </a:r>
            <a:r>
              <a:rPr lang="gd-GB" sz="2800"/>
              <a:t> </a:t>
            </a:r>
            <a:r>
              <a:rPr lang="gd-GB" sz="2800" err="1"/>
              <a:t>important</a:t>
            </a:r>
            <a:r>
              <a:rPr lang="gd-GB" sz="2800"/>
              <a:t>?</a:t>
            </a:r>
            <a:endParaRPr lang="en-GB" sz="2800"/>
          </a:p>
        </p:txBody>
      </p:sp>
      <p:pic>
        <p:nvPicPr>
          <p:cNvPr id="6" name="Content Placeholder 5" descr="Shape&#10;&#10;Description automatically generated with medium confidence">
            <a:extLst>
              <a:ext uri="{FF2B5EF4-FFF2-40B4-BE49-F238E27FC236}">
                <a16:creationId xmlns:a16="http://schemas.microsoft.com/office/drawing/2014/main" id="{A5E39081-DAB7-9E3C-544B-A4497019BC1A}"/>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282293" y="4769160"/>
            <a:ext cx="565056" cy="214522"/>
          </a:xfrm>
        </p:spPr>
      </p:pic>
      <p:pic>
        <p:nvPicPr>
          <p:cNvPr id="3" name="Picture 2">
            <a:extLst>
              <a:ext uri="{FF2B5EF4-FFF2-40B4-BE49-F238E27FC236}">
                <a16:creationId xmlns:a16="http://schemas.microsoft.com/office/drawing/2014/main" id="{3E896B91-28D9-214A-0B1E-023F86DF4629}"/>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A8397AAD-FA65-DA4B-86DF-956E9D5C5C54}"/>
              </a:ext>
            </a:extLst>
          </p:cNvPr>
          <p:cNvSpPr txBox="1"/>
          <p:nvPr/>
        </p:nvSpPr>
        <p:spPr>
          <a:xfrm>
            <a:off x="646175" y="1130356"/>
            <a:ext cx="4409732" cy="4355038"/>
          </a:xfrm>
          <a:prstGeom prst="rect">
            <a:avLst/>
          </a:prstGeom>
          <a:noFill/>
        </p:spPr>
        <p:txBody>
          <a:bodyPr wrap="square" lIns="91440" tIns="45720" rIns="91440" bIns="45720" anchor="t">
            <a:spAutoFit/>
          </a:bodyPr>
          <a:lstStyle/>
          <a:p>
            <a:pPr marL="285750" lvl="1" indent="-285750">
              <a:spcAft>
                <a:spcPts val="600"/>
              </a:spcAft>
              <a:buBlip>
                <a:blip r:embed="rId8"/>
              </a:buBlip>
            </a:pPr>
            <a:r>
              <a:rPr lang="en-GB" sz="1400" b="0" i="0" u="none" strike="noStrike" dirty="0">
                <a:effectLst/>
                <a:latin typeface="Arial"/>
                <a:cs typeface="Arial"/>
              </a:rPr>
              <a:t>Sets you apart from other applicants</a:t>
            </a:r>
          </a:p>
          <a:p>
            <a:pPr marL="285750" lvl="1" indent="-285750">
              <a:spcAft>
                <a:spcPts val="600"/>
              </a:spcAft>
              <a:buBlip>
                <a:blip r:embed="rId8"/>
              </a:buBlip>
            </a:pPr>
            <a:r>
              <a:rPr lang="en-GB" sz="1400" dirty="0">
                <a:latin typeface="Arial"/>
                <a:cs typeface="Arial"/>
              </a:rPr>
              <a:t>Gives you the opportunity to show how interested you are in the course</a:t>
            </a:r>
          </a:p>
          <a:p>
            <a:pPr marL="285750" lvl="1" indent="-285750">
              <a:spcAft>
                <a:spcPts val="600"/>
              </a:spcAft>
              <a:buBlip>
                <a:blip r:embed="rId8"/>
              </a:buBlip>
            </a:pPr>
            <a:r>
              <a:rPr lang="en-GB" sz="1400" b="0" i="0" dirty="0">
                <a:effectLst/>
                <a:latin typeface="Arial"/>
                <a:cs typeface="Arial"/>
              </a:rPr>
              <a:t>Shows your range of </a:t>
            </a:r>
            <a:r>
              <a:rPr lang="en-GB" sz="1400" dirty="0">
                <a:latin typeface="Arial"/>
                <a:cs typeface="Arial"/>
              </a:rPr>
              <a:t>s</a:t>
            </a:r>
            <a:r>
              <a:rPr lang="en-GB" sz="1400" b="0" i="0" dirty="0">
                <a:effectLst/>
                <a:latin typeface="Arial"/>
                <a:cs typeface="Arial"/>
              </a:rPr>
              <a:t>kills and abilities</a:t>
            </a:r>
          </a:p>
          <a:p>
            <a:pPr marL="285750" lvl="1" indent="-285750">
              <a:spcAft>
                <a:spcPts val="600"/>
              </a:spcAft>
              <a:buBlip>
                <a:blip r:embed="rId8"/>
              </a:buBlip>
            </a:pPr>
            <a:r>
              <a:rPr lang="en-GB" sz="1400" dirty="0">
                <a:latin typeface="Arial"/>
                <a:cs typeface="Arial"/>
              </a:rPr>
              <a:t>For references written by a non-academic staff member – for example a current or previous employer – make sure to explain to them you're looking for an academic reference to study, so they know not to provide a standard HR reference</a:t>
            </a:r>
          </a:p>
          <a:p>
            <a:pPr marL="285750" lvl="1" indent="-285750">
              <a:spcAft>
                <a:spcPts val="600"/>
              </a:spcAft>
              <a:buBlip>
                <a:blip r:embed="rId8"/>
              </a:buBlip>
            </a:pPr>
            <a:r>
              <a:rPr lang="en-GB" sz="1400" b="0" i="0" dirty="0">
                <a:effectLst/>
                <a:latin typeface="Arial"/>
                <a:cs typeface="Arial"/>
              </a:rPr>
              <a:t>Enables you to detail relevant work experience – very important for vocational degrees</a:t>
            </a:r>
          </a:p>
          <a:p>
            <a:pPr marL="285750" lvl="1" indent="-285750">
              <a:spcAft>
                <a:spcPts val="600"/>
              </a:spcAft>
              <a:buBlip>
                <a:blip r:embed="rId8"/>
              </a:buBlip>
            </a:pPr>
            <a:r>
              <a:rPr lang="en-GB" sz="1400" dirty="0">
                <a:latin typeface="Arial"/>
                <a:cs typeface="Arial"/>
              </a:rPr>
              <a:t>Show your suitability for the course</a:t>
            </a:r>
          </a:p>
          <a:p>
            <a:pPr marL="285750" lvl="1" indent="-285750">
              <a:spcAft>
                <a:spcPts val="600"/>
              </a:spcAft>
              <a:buBlip>
                <a:blip r:embed="rId8"/>
              </a:buBlip>
            </a:pPr>
            <a:r>
              <a:rPr lang="en-GB" sz="1400" dirty="0">
                <a:latin typeface="Arial"/>
                <a:cs typeface="Arial"/>
              </a:rPr>
              <a:t>Many courses will not interview candidates – this is your opportunity to stand out from the crowd</a:t>
            </a:r>
            <a:endParaRPr lang="en-US" sz="1400" b="0" i="0" dirty="0">
              <a:effectLst/>
              <a:latin typeface="Arial"/>
              <a:cs typeface="Arial"/>
            </a:endParaRPr>
          </a:p>
          <a:p>
            <a:pPr marL="285750" lvl="1" indent="-285750">
              <a:spcAft>
                <a:spcPts val="600"/>
              </a:spcAft>
              <a:buBlip>
                <a:blip r:embed="rId8"/>
              </a:buBlip>
            </a:pPr>
            <a:endParaRPr lang="gd-GB" sz="1200">
              <a:latin typeface="Arial"/>
              <a:cs typeface="Arial"/>
            </a:endParaRPr>
          </a:p>
          <a:p>
            <a:pPr marL="285750" lvl="1" indent="-285750">
              <a:spcAft>
                <a:spcPts val="600"/>
              </a:spcAft>
              <a:buBlip>
                <a:blip r:embed="rId8"/>
              </a:buBlip>
            </a:pPr>
            <a:endParaRPr lang="gd-GB" sz="1200">
              <a:latin typeface="Arial"/>
              <a:cs typeface="Arial"/>
            </a:endParaRPr>
          </a:p>
          <a:p>
            <a:pPr marL="0" lvl="1">
              <a:spcAft>
                <a:spcPts val="600"/>
              </a:spcAft>
            </a:pPr>
            <a:endParaRPr lang="en-GB" sz="1200">
              <a:latin typeface="Arial"/>
              <a:cs typeface="Arial"/>
            </a:endParaRPr>
          </a:p>
        </p:txBody>
      </p:sp>
      <p:pic>
        <p:nvPicPr>
          <p:cNvPr id="4" name="Picture 3">
            <a:extLst>
              <a:ext uri="{FF2B5EF4-FFF2-40B4-BE49-F238E27FC236}">
                <a16:creationId xmlns:a16="http://schemas.microsoft.com/office/drawing/2014/main" id="{3AA941E8-928A-C505-11EB-9BDD3940DDC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209245" y="2470383"/>
            <a:ext cx="1944641" cy="1297130"/>
          </a:xfrm>
          <a:prstGeom prst="rect">
            <a:avLst/>
          </a:prstGeom>
        </p:spPr>
      </p:pic>
      <p:pic>
        <p:nvPicPr>
          <p:cNvPr id="10" name="Picture 9">
            <a:extLst>
              <a:ext uri="{FF2B5EF4-FFF2-40B4-BE49-F238E27FC236}">
                <a16:creationId xmlns:a16="http://schemas.microsoft.com/office/drawing/2014/main" id="{2E927A2A-AA55-BF42-627B-5254B700BD40}"/>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6988276" y="3544743"/>
            <a:ext cx="444525" cy="444525"/>
          </a:xfrm>
          <a:prstGeom prst="rect">
            <a:avLst/>
          </a:prstGeom>
        </p:spPr>
      </p:pic>
    </p:spTree>
    <p:extLst>
      <p:ext uri="{BB962C8B-B14F-4D97-AF65-F5344CB8AC3E}">
        <p14:creationId xmlns:p14="http://schemas.microsoft.com/office/powerpoint/2010/main" val="15910894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E5F08B2-795B-7330-CC1B-09183BF378F5}"/>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7AD7B90-F903-F95C-2306-8E07806A8945}"/>
              </a:ext>
            </a:extLst>
          </p:cNvPr>
          <p:cNvSpPr/>
          <p:nvPr/>
        </p:nvSpPr>
        <p:spPr>
          <a:xfrm>
            <a:off x="4770475" y="2916117"/>
            <a:ext cx="4373525" cy="1549083"/>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gd-GB" sz="1200" b="1" i="0">
              <a:solidFill>
                <a:srgbClr val="000000"/>
              </a:solidFill>
              <a:effectLst/>
            </a:endParaRPr>
          </a:p>
        </p:txBody>
      </p:sp>
      <p:sp>
        <p:nvSpPr>
          <p:cNvPr id="23" name="Rectangle 22">
            <a:extLst>
              <a:ext uri="{FF2B5EF4-FFF2-40B4-BE49-F238E27FC236}">
                <a16:creationId xmlns:a16="http://schemas.microsoft.com/office/drawing/2014/main" id="{08449FE7-FF91-36CC-1509-BF1EC7E54932}"/>
              </a:ext>
            </a:extLst>
          </p:cNvPr>
          <p:cNvSpPr/>
          <p:nvPr/>
        </p:nvSpPr>
        <p:spPr>
          <a:xfrm>
            <a:off x="4770474" y="1269233"/>
            <a:ext cx="4373526" cy="1482312"/>
          </a:xfrm>
          <a:prstGeom prst="rect">
            <a:avLst/>
          </a:prstGeom>
          <a:solidFill>
            <a:srgbClr val="CACAC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gd-GB" sz="1200" b="1" i="0">
              <a:solidFill>
                <a:srgbClr val="000000"/>
              </a:solidFill>
              <a:effectLst/>
            </a:endParaRPr>
          </a:p>
          <a:p>
            <a:pPr algn="l"/>
            <a:endParaRPr lang="en-GB" sz="1200" b="0" i="0">
              <a:solidFill>
                <a:srgbClr val="000000"/>
              </a:solidFill>
              <a:effectLst/>
            </a:endParaRPr>
          </a:p>
          <a:p>
            <a:pPr algn="ctr"/>
            <a:endParaRPr lang="en-US" sz="1200">
              <a:solidFill>
                <a:srgbClr val="000000"/>
              </a:solidFill>
            </a:endParaRPr>
          </a:p>
        </p:txBody>
      </p:sp>
      <p:sp>
        <p:nvSpPr>
          <p:cNvPr id="24" name="Rectangle 23">
            <a:extLst>
              <a:ext uri="{FF2B5EF4-FFF2-40B4-BE49-F238E27FC236}">
                <a16:creationId xmlns:a16="http://schemas.microsoft.com/office/drawing/2014/main" id="{1549B32E-97AC-C722-E051-C389AE582F8A}"/>
              </a:ext>
            </a:extLst>
          </p:cNvPr>
          <p:cNvSpPr/>
          <p:nvPr/>
        </p:nvSpPr>
        <p:spPr>
          <a:xfrm>
            <a:off x="0" y="2916117"/>
            <a:ext cx="4628706" cy="1549083"/>
          </a:xfrm>
          <a:prstGeom prst="rect">
            <a:avLst/>
          </a:prstGeom>
          <a:solidFill>
            <a:srgbClr val="CACAC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gd-GB" sz="1200" b="1" i="0">
              <a:solidFill>
                <a:srgbClr val="000000"/>
              </a:solidFill>
              <a:effectLst/>
            </a:endParaRPr>
          </a:p>
        </p:txBody>
      </p:sp>
      <p:pic>
        <p:nvPicPr>
          <p:cNvPr id="6" name="Content Placeholder 5" descr="Shape&#10;&#10;Description automatically generated with medium confidence">
            <a:extLst>
              <a:ext uri="{FF2B5EF4-FFF2-40B4-BE49-F238E27FC236}">
                <a16:creationId xmlns:a16="http://schemas.microsoft.com/office/drawing/2014/main" id="{6BCD8735-A3F5-9CDB-C524-824501B98FF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98EE452B-0747-320C-B419-E64810B95368}"/>
              </a:ext>
            </a:extLst>
          </p:cNvPr>
          <p:cNvCxnSpPr>
            <a:cxnSpLocks/>
          </p:cNvCxnSpPr>
          <p:nvPr/>
        </p:nvCxnSpPr>
        <p:spPr>
          <a:xfrm>
            <a:off x="172347" y="4623099"/>
            <a:ext cx="8623038"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E1CEAAC0-29D7-3CCB-2D36-C5D8F5171A69}"/>
              </a:ext>
            </a:extLst>
          </p:cNvPr>
          <p:cNvSpPr/>
          <p:nvPr/>
        </p:nvSpPr>
        <p:spPr>
          <a:xfrm>
            <a:off x="0" y="1263315"/>
            <a:ext cx="4628707" cy="1494150"/>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a:solidFill>
                <a:srgbClr val="000000"/>
              </a:solidFill>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381E399B-005B-34C6-4CE5-698160A200B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28" name="TextBox 27">
            <a:extLst>
              <a:ext uri="{FF2B5EF4-FFF2-40B4-BE49-F238E27FC236}">
                <a16:creationId xmlns:a16="http://schemas.microsoft.com/office/drawing/2014/main" id="{C0B84F8E-30FD-8C37-31DB-32767F41FEA2}"/>
              </a:ext>
            </a:extLst>
          </p:cNvPr>
          <p:cNvSpPr txBox="1"/>
          <p:nvPr/>
        </p:nvSpPr>
        <p:spPr>
          <a:xfrm>
            <a:off x="5351722" y="4691755"/>
            <a:ext cx="3792278" cy="369332"/>
          </a:xfrm>
          <a:prstGeom prst="rect">
            <a:avLst/>
          </a:prstGeom>
          <a:noFill/>
        </p:spPr>
        <p:txBody>
          <a:bodyPr wrap="square" rtlCol="0">
            <a:spAutoFit/>
          </a:bodyPr>
          <a:lstStyle/>
          <a:p>
            <a:r>
              <a:rPr lang="gd-GB" sz="900" err="1">
                <a:solidFill>
                  <a:srgbClr val="000000"/>
                </a:solidFill>
              </a:rPr>
              <a:t>Source</a:t>
            </a:r>
            <a:r>
              <a:rPr lang="gd-GB" sz="900">
                <a:solidFill>
                  <a:srgbClr val="000000"/>
                </a:solidFill>
              </a:rPr>
              <a:t>: </a:t>
            </a:r>
            <a:r>
              <a:rPr lang="en-GB" sz="900">
                <a:solidFill>
                  <a:srgbClr val="000000"/>
                </a:solidFill>
              </a:rPr>
              <a:t>https://www.ucas.com/undergraduate/applying-university/writing-personal-statement/how-write-personal-statement</a:t>
            </a:r>
          </a:p>
        </p:txBody>
      </p:sp>
      <p:sp>
        <p:nvSpPr>
          <p:cNvPr id="29" name="Rectangle 28">
            <a:extLst>
              <a:ext uri="{FF2B5EF4-FFF2-40B4-BE49-F238E27FC236}">
                <a16:creationId xmlns:a16="http://schemas.microsoft.com/office/drawing/2014/main" id="{552CCE08-80DC-61D5-873A-298E0388E9C6}"/>
              </a:ext>
            </a:extLst>
          </p:cNvPr>
          <p:cNvSpPr/>
          <p:nvPr/>
        </p:nvSpPr>
        <p:spPr>
          <a:xfrm>
            <a:off x="-1" y="388620"/>
            <a:ext cx="7152167"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1">
            <a:extLst>
              <a:ext uri="{FF2B5EF4-FFF2-40B4-BE49-F238E27FC236}">
                <a16:creationId xmlns:a16="http://schemas.microsoft.com/office/drawing/2014/main" id="{EF2ECD05-66E2-7A22-3AD8-40F8E0323DB6}"/>
              </a:ext>
            </a:extLst>
          </p:cNvPr>
          <p:cNvSpPr>
            <a:spLocks noGrp="1"/>
          </p:cNvSpPr>
          <p:nvPr>
            <p:ph type="title"/>
          </p:nvPr>
        </p:nvSpPr>
        <p:spPr>
          <a:xfrm>
            <a:off x="378823" y="311701"/>
            <a:ext cx="6675120" cy="610040"/>
          </a:xfrm>
        </p:spPr>
        <p:txBody>
          <a:bodyPr/>
          <a:lstStyle/>
          <a:p>
            <a:r>
              <a:rPr lang="gd-GB" sz="2800" err="1"/>
              <a:t>Personal</a:t>
            </a:r>
            <a:r>
              <a:rPr lang="gd-GB" sz="2800"/>
              <a:t> </a:t>
            </a:r>
            <a:r>
              <a:rPr lang="gd-GB" sz="2800" err="1"/>
              <a:t>statement</a:t>
            </a:r>
            <a:r>
              <a:rPr lang="gd-GB" sz="2800"/>
              <a:t> in a </a:t>
            </a:r>
            <a:r>
              <a:rPr lang="gd-GB" sz="2800" err="1"/>
              <a:t>nutshell</a:t>
            </a:r>
            <a:endParaRPr lang="en-GB" sz="3200"/>
          </a:p>
        </p:txBody>
      </p:sp>
      <p:sp>
        <p:nvSpPr>
          <p:cNvPr id="2" name="TextBox 1">
            <a:extLst>
              <a:ext uri="{FF2B5EF4-FFF2-40B4-BE49-F238E27FC236}">
                <a16:creationId xmlns:a16="http://schemas.microsoft.com/office/drawing/2014/main" id="{ACCEB247-A2A2-83D6-38A2-55A6812304F4}"/>
              </a:ext>
            </a:extLst>
          </p:cNvPr>
          <p:cNvSpPr txBox="1"/>
          <p:nvPr/>
        </p:nvSpPr>
        <p:spPr>
          <a:xfrm>
            <a:off x="378824" y="1502558"/>
            <a:ext cx="3840480" cy="1015663"/>
          </a:xfrm>
          <a:prstGeom prst="rect">
            <a:avLst/>
          </a:prstGeom>
          <a:noFill/>
        </p:spPr>
        <p:txBody>
          <a:bodyPr wrap="square" rtlCol="0">
            <a:spAutoFit/>
          </a:bodyPr>
          <a:lstStyle/>
          <a:p>
            <a:r>
              <a:rPr lang="gd-GB" sz="1200" b="1">
                <a:solidFill>
                  <a:srgbClr val="000000"/>
                </a:solidFill>
              </a:rPr>
              <a:t>1. </a:t>
            </a:r>
            <a:r>
              <a:rPr lang="en-GB" sz="1200" b="1">
                <a:solidFill>
                  <a:srgbClr val="000000"/>
                </a:solidFill>
              </a:rPr>
              <a:t>Why are you applying?</a:t>
            </a:r>
          </a:p>
          <a:p>
            <a:r>
              <a:rPr lang="en-GB" sz="1200">
                <a:solidFill>
                  <a:srgbClr val="000000"/>
                </a:solidFill>
                <a:ea typeface="Roboto" panose="02000000000000000000" pitchFamily="2" charset="0"/>
                <a:cs typeface="Roboto" panose="02000000000000000000" pitchFamily="2" charset="0"/>
              </a:rPr>
              <a:t>Your personal and practical skills combined will create a unique picture of who you are and why you’ll be a successful student, so definitely include both. </a:t>
            </a:r>
            <a:endParaRPr lang="en-US" sz="1200">
              <a:solidFill>
                <a:srgbClr val="000000"/>
              </a:solidFill>
              <a:ea typeface="Roboto" panose="02000000000000000000" pitchFamily="2" charset="0"/>
              <a:cs typeface="Roboto" panose="02000000000000000000" pitchFamily="2" charset="0"/>
            </a:endParaRPr>
          </a:p>
          <a:p>
            <a:endParaRPr lang="en-GB" sz="1200"/>
          </a:p>
        </p:txBody>
      </p:sp>
      <p:sp>
        <p:nvSpPr>
          <p:cNvPr id="4" name="TextBox 3">
            <a:extLst>
              <a:ext uri="{FF2B5EF4-FFF2-40B4-BE49-F238E27FC236}">
                <a16:creationId xmlns:a16="http://schemas.microsoft.com/office/drawing/2014/main" id="{23BC9665-368E-149C-B6C3-A1CF268BA5FE}"/>
              </a:ext>
            </a:extLst>
          </p:cNvPr>
          <p:cNvSpPr txBox="1"/>
          <p:nvPr/>
        </p:nvSpPr>
        <p:spPr>
          <a:xfrm>
            <a:off x="5061856" y="1509597"/>
            <a:ext cx="3638006" cy="830997"/>
          </a:xfrm>
          <a:prstGeom prst="rect">
            <a:avLst/>
          </a:prstGeom>
          <a:noFill/>
        </p:spPr>
        <p:txBody>
          <a:bodyPr wrap="square" rtlCol="0">
            <a:spAutoFit/>
          </a:bodyPr>
          <a:lstStyle/>
          <a:p>
            <a:pPr algn="l"/>
            <a:r>
              <a:rPr lang="gd-GB" sz="1200" b="1" i="0">
                <a:solidFill>
                  <a:srgbClr val="000000"/>
                </a:solidFill>
                <a:effectLst/>
              </a:rPr>
              <a:t>2. </a:t>
            </a:r>
            <a:r>
              <a:rPr lang="en-GB" sz="1200" b="1" i="0">
                <a:solidFill>
                  <a:srgbClr val="000000"/>
                </a:solidFill>
                <a:effectLst/>
              </a:rPr>
              <a:t>Do your studies relate?</a:t>
            </a:r>
          </a:p>
          <a:p>
            <a:pPr algn="l"/>
            <a:r>
              <a:rPr lang="en-GB" sz="1200" b="0" i="0">
                <a:solidFill>
                  <a:srgbClr val="000000"/>
                </a:solidFill>
                <a:effectLst/>
              </a:rPr>
              <a:t>Prove your enthusiasm for your current study and take the opportunity to demonstrate your skills and knowledge now and how you want to build on that.</a:t>
            </a:r>
          </a:p>
        </p:txBody>
      </p:sp>
      <p:sp>
        <p:nvSpPr>
          <p:cNvPr id="5" name="TextBox 4">
            <a:extLst>
              <a:ext uri="{FF2B5EF4-FFF2-40B4-BE49-F238E27FC236}">
                <a16:creationId xmlns:a16="http://schemas.microsoft.com/office/drawing/2014/main" id="{D375422E-2EA9-87A3-E355-6CCD288FC93B}"/>
              </a:ext>
            </a:extLst>
          </p:cNvPr>
          <p:cNvSpPr txBox="1"/>
          <p:nvPr/>
        </p:nvSpPr>
        <p:spPr>
          <a:xfrm>
            <a:off x="378822" y="3176349"/>
            <a:ext cx="3840482" cy="1015663"/>
          </a:xfrm>
          <a:prstGeom prst="rect">
            <a:avLst/>
          </a:prstGeom>
          <a:noFill/>
        </p:spPr>
        <p:txBody>
          <a:bodyPr wrap="square" rtlCol="0">
            <a:spAutoFit/>
          </a:bodyPr>
          <a:lstStyle/>
          <a:p>
            <a:pPr algn="l"/>
            <a:r>
              <a:rPr lang="gd-GB" sz="1200" b="1" i="0">
                <a:solidFill>
                  <a:srgbClr val="000000"/>
                </a:solidFill>
                <a:effectLst/>
              </a:rPr>
              <a:t>3. </a:t>
            </a:r>
            <a:r>
              <a:rPr lang="en-GB" sz="1200" b="1" i="0">
                <a:solidFill>
                  <a:srgbClr val="000000"/>
                </a:solidFill>
                <a:effectLst/>
              </a:rPr>
              <a:t>Why are you interested?</a:t>
            </a:r>
          </a:p>
          <a:p>
            <a:pPr algn="l"/>
            <a:r>
              <a:rPr lang="en-GB" sz="1200" b="0" i="0">
                <a:solidFill>
                  <a:srgbClr val="000000"/>
                </a:solidFill>
                <a:effectLst/>
              </a:rPr>
              <a:t>This is your chance to show your passion and really demonstrate who you are. If you have hobbies or volunteering experiences related to the subject, include them here.</a:t>
            </a:r>
          </a:p>
        </p:txBody>
      </p:sp>
      <p:sp>
        <p:nvSpPr>
          <p:cNvPr id="7" name="TextBox 6">
            <a:extLst>
              <a:ext uri="{FF2B5EF4-FFF2-40B4-BE49-F238E27FC236}">
                <a16:creationId xmlns:a16="http://schemas.microsoft.com/office/drawing/2014/main" id="{2C49C5EC-2631-9264-BF7C-B96DAF029304}"/>
              </a:ext>
            </a:extLst>
          </p:cNvPr>
          <p:cNvSpPr txBox="1"/>
          <p:nvPr/>
        </p:nvSpPr>
        <p:spPr>
          <a:xfrm>
            <a:off x="5061856" y="3176349"/>
            <a:ext cx="3792278" cy="830997"/>
          </a:xfrm>
          <a:prstGeom prst="rect">
            <a:avLst/>
          </a:prstGeom>
          <a:noFill/>
        </p:spPr>
        <p:txBody>
          <a:bodyPr wrap="square" rtlCol="0">
            <a:spAutoFit/>
          </a:bodyPr>
          <a:lstStyle/>
          <a:p>
            <a:pPr algn="l"/>
            <a:r>
              <a:rPr lang="gd-GB" sz="1200" b="1" i="0">
                <a:solidFill>
                  <a:srgbClr val="000000"/>
                </a:solidFill>
                <a:effectLst/>
              </a:rPr>
              <a:t>4. </a:t>
            </a:r>
            <a:r>
              <a:rPr lang="en-GB" sz="1200" b="1" i="0">
                <a:solidFill>
                  <a:srgbClr val="000000"/>
                </a:solidFill>
                <a:effectLst/>
              </a:rPr>
              <a:t>Why will you be great?</a:t>
            </a:r>
          </a:p>
          <a:p>
            <a:pPr algn="l"/>
            <a:r>
              <a:rPr lang="en-GB" sz="1200" b="0" i="0">
                <a:solidFill>
                  <a:srgbClr val="000000"/>
                </a:solidFill>
                <a:effectLst/>
              </a:rPr>
              <a:t>Your personal and practical skills combined will create a unique picture of who you are and why you’ll be a successful student, so definitely include both.</a:t>
            </a:r>
          </a:p>
        </p:txBody>
      </p:sp>
    </p:spTree>
    <p:extLst>
      <p:ext uri="{BB962C8B-B14F-4D97-AF65-F5344CB8AC3E}">
        <p14:creationId xmlns:p14="http://schemas.microsoft.com/office/powerpoint/2010/main" val="239791944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95C8D8B5-F96E-1F23-BCA1-BD049AECC03F}"/>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25CC273A-778E-2274-B3CD-571BAF5671D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206432" y="2529034"/>
            <a:ext cx="1935720" cy="1290371"/>
          </a:xfrm>
          <a:prstGeom prst="rect">
            <a:avLst/>
          </a:prstGeom>
        </p:spPr>
      </p:pic>
      <p:sp>
        <p:nvSpPr>
          <p:cNvPr id="7" name="Rectangle 6">
            <a:extLst>
              <a:ext uri="{FF2B5EF4-FFF2-40B4-BE49-F238E27FC236}">
                <a16:creationId xmlns:a16="http://schemas.microsoft.com/office/drawing/2014/main" id="{0A6C5091-5171-6E92-3CD0-2BC2CD044BFA}"/>
              </a:ext>
            </a:extLst>
          </p:cNvPr>
          <p:cNvSpPr/>
          <p:nvPr/>
        </p:nvSpPr>
        <p:spPr>
          <a:xfrm>
            <a:off x="0" y="388620"/>
            <a:ext cx="7788581"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FDDE0AA-D734-7431-38FD-348875715609}"/>
              </a:ext>
            </a:extLst>
          </p:cNvPr>
          <p:cNvSpPr>
            <a:spLocks noGrp="1"/>
          </p:cNvSpPr>
          <p:nvPr>
            <p:ph type="title"/>
          </p:nvPr>
        </p:nvSpPr>
        <p:spPr>
          <a:xfrm>
            <a:off x="443485" y="327370"/>
            <a:ext cx="7801699" cy="566079"/>
          </a:xfrm>
        </p:spPr>
        <p:txBody>
          <a:bodyPr/>
          <a:lstStyle/>
          <a:p>
            <a:r>
              <a:rPr lang="en-GB" sz="3200" dirty="0">
                <a:solidFill>
                  <a:srgbClr val="000000"/>
                </a:solidFill>
              </a:rPr>
              <a:t>New format of the personal statement</a:t>
            </a:r>
            <a:endParaRPr lang="en-GB" sz="3200" dirty="0">
              <a:cs typeface="Arial"/>
            </a:endParaRPr>
          </a:p>
        </p:txBody>
      </p:sp>
      <p:pic>
        <p:nvPicPr>
          <p:cNvPr id="6" name="Content Placeholder 5" descr="Shape&#10;&#10;Description automatically generated with medium confidence">
            <a:extLst>
              <a:ext uri="{FF2B5EF4-FFF2-40B4-BE49-F238E27FC236}">
                <a16:creationId xmlns:a16="http://schemas.microsoft.com/office/drawing/2014/main" id="{948D53AA-B937-AD09-51BE-4725643B6089}"/>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C588611D-D828-E25E-5EBC-C7B48C29005B}"/>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FE5DF762-5BAE-30E8-D2E7-BC506B55E11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FE71C153-D1C1-DA5E-4266-AD3AEACFF584}"/>
              </a:ext>
            </a:extLst>
          </p:cNvPr>
          <p:cNvSpPr txBox="1"/>
          <p:nvPr/>
        </p:nvSpPr>
        <p:spPr>
          <a:xfrm>
            <a:off x="-102329" y="1217614"/>
            <a:ext cx="8887045" cy="1677382"/>
          </a:xfrm>
          <a:prstGeom prst="rect">
            <a:avLst/>
          </a:prstGeom>
          <a:noFill/>
        </p:spPr>
        <p:txBody>
          <a:bodyPr wrap="square" lIns="91440" tIns="45720" rIns="91440" bIns="45720" anchor="t">
            <a:spAutoFit/>
          </a:bodyPr>
          <a:lstStyle/>
          <a:p>
            <a:pPr marL="457200">
              <a:buBlip>
                <a:blip r:embed="rId6"/>
              </a:buBlip>
            </a:pPr>
            <a:r>
              <a:rPr lang="en-GB" sz="1400" dirty="0">
                <a:solidFill>
                  <a:srgbClr val="000000"/>
                </a:solidFill>
                <a:latin typeface="Arial"/>
                <a:ea typeface="Roboto"/>
                <a:cs typeface="Roboto"/>
              </a:rPr>
              <a:t> For 2026 entry, the personal statement has changed from one longer piece of text to answering three separate questions. The goal for the change is that these three questions will help applicants to scaffold their answers and help them include exactly what universities and colleges want to see. Each answer will have a minimum character count of 350 characters, but the 4,000 overall character limit (including spaces) remains the same, as does what the applicants are expected to include.</a:t>
            </a:r>
            <a:endParaRPr lang="en-GB" sz="1400" dirty="0">
              <a:latin typeface="Arial"/>
              <a:cs typeface="Arial"/>
            </a:endParaRPr>
          </a:p>
          <a:p>
            <a:pPr marL="285750" lvl="1" indent="-285750">
              <a:spcAft>
                <a:spcPts val="600"/>
              </a:spcAft>
              <a:buBlip>
                <a:blip r:embed="rId6"/>
              </a:buBlip>
            </a:pPr>
            <a:endParaRPr lang="en-GB" sz="1400" dirty="0">
              <a:cs typeface="Arial"/>
            </a:endParaRPr>
          </a:p>
          <a:p>
            <a:pPr marL="285750" lvl="1" indent="-285750">
              <a:spcAft>
                <a:spcPts val="600"/>
              </a:spcAft>
              <a:buFontTx/>
              <a:buBlip>
                <a:blip r:embed="rId6"/>
              </a:buBlip>
            </a:pPr>
            <a:endParaRPr lang="en-GB" sz="1400" dirty="0">
              <a:cs typeface="Arial"/>
            </a:endParaRPr>
          </a:p>
        </p:txBody>
      </p:sp>
      <p:pic>
        <p:nvPicPr>
          <p:cNvPr id="13" name="Picture 12">
            <a:extLst>
              <a:ext uri="{FF2B5EF4-FFF2-40B4-BE49-F238E27FC236}">
                <a16:creationId xmlns:a16="http://schemas.microsoft.com/office/drawing/2014/main" id="{7B92ECFD-323A-B68A-0E63-09496302765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7141019" y="3809629"/>
            <a:ext cx="2001417" cy="1331630"/>
          </a:xfrm>
          <a:prstGeom prst="rect">
            <a:avLst/>
          </a:prstGeom>
        </p:spPr>
      </p:pic>
      <p:pic>
        <p:nvPicPr>
          <p:cNvPr id="14" name="Picture 13">
            <a:extLst>
              <a:ext uri="{FF2B5EF4-FFF2-40B4-BE49-F238E27FC236}">
                <a16:creationId xmlns:a16="http://schemas.microsoft.com/office/drawing/2014/main" id="{9629C8FA-99C1-A3BF-12E8-1A32612EED0A}"/>
              </a:ext>
            </a:extLst>
          </p:cNvPr>
          <p:cNvPicPr>
            <a:picLocks noChangeAspect="1"/>
          </p:cNvPicPr>
          <p:nvPr/>
        </p:nvPicPr>
        <p:blipFill>
          <a:blip r:embed="rId8" cstate="print">
            <a:extLst>
              <a:ext uri="{28A0092B-C50C-407E-A947-70E740481C1C}">
                <a14:useLocalDpi xmlns:a14="http://schemas.microsoft.com/office/drawing/2010/main" val="0"/>
              </a:ext>
            </a:extLst>
          </a:blip>
          <a:srcRect t="2776" b="2776"/>
          <a:stretch/>
        </p:blipFill>
        <p:spPr>
          <a:xfrm>
            <a:off x="5198891" y="3809955"/>
            <a:ext cx="2057013" cy="1292587"/>
          </a:xfrm>
          <a:prstGeom prst="rect">
            <a:avLst/>
          </a:prstGeom>
        </p:spPr>
      </p:pic>
      <p:pic>
        <p:nvPicPr>
          <p:cNvPr id="4" name="Picture 3" descr="People kayaking on a lake&#10;&#10;Description automatically generated">
            <a:extLst>
              <a:ext uri="{FF2B5EF4-FFF2-40B4-BE49-F238E27FC236}">
                <a16:creationId xmlns:a16="http://schemas.microsoft.com/office/drawing/2014/main" id="{C5CA3C84-0EDB-28E8-118A-816B665A01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54928" y="2533348"/>
            <a:ext cx="2135571" cy="1276281"/>
          </a:xfrm>
          <a:prstGeom prst="rect">
            <a:avLst/>
          </a:prstGeom>
        </p:spPr>
      </p:pic>
      <p:pic>
        <p:nvPicPr>
          <p:cNvPr id="5" name="Picture 4">
            <a:extLst>
              <a:ext uri="{FF2B5EF4-FFF2-40B4-BE49-F238E27FC236}">
                <a16:creationId xmlns:a16="http://schemas.microsoft.com/office/drawing/2014/main" id="{0C60DDAE-2D32-EBD5-8003-E8F04583560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028958" y="3601997"/>
            <a:ext cx="444525" cy="444525"/>
          </a:xfrm>
          <a:prstGeom prst="rect">
            <a:avLst/>
          </a:prstGeom>
        </p:spPr>
      </p:pic>
      <p:sp>
        <p:nvSpPr>
          <p:cNvPr id="9" name="TextBox 8">
            <a:extLst>
              <a:ext uri="{FF2B5EF4-FFF2-40B4-BE49-F238E27FC236}">
                <a16:creationId xmlns:a16="http://schemas.microsoft.com/office/drawing/2014/main" id="{728FB0D2-5276-BCF1-3D16-954E4438C6C8}"/>
              </a:ext>
            </a:extLst>
          </p:cNvPr>
          <p:cNvSpPr txBox="1"/>
          <p:nvPr/>
        </p:nvSpPr>
        <p:spPr>
          <a:xfrm>
            <a:off x="674326" y="2470516"/>
            <a:ext cx="4124546" cy="2262158"/>
          </a:xfrm>
          <a:prstGeom prst="rect">
            <a:avLst/>
          </a:prstGeom>
          <a:noFill/>
        </p:spPr>
        <p:txBody>
          <a:bodyPr wrap="square" lIns="91440" tIns="45720" rIns="91440" bIns="45720" anchor="t">
            <a:spAutoFit/>
          </a:bodyPr>
          <a:lstStyle/>
          <a:p>
            <a:pPr marL="285750" lvl="1" indent="-285750">
              <a:spcAft>
                <a:spcPts val="600"/>
              </a:spcAft>
              <a:buBlip>
                <a:blip r:embed="rId6"/>
              </a:buBlip>
            </a:pPr>
            <a:r>
              <a:rPr lang="en-GB" sz="1400" dirty="0">
                <a:solidFill>
                  <a:srgbClr val="000000"/>
                </a:solidFill>
              </a:rPr>
              <a:t>Question 1: Why do you want to study this </a:t>
            </a:r>
            <a:r>
              <a:rPr lang="en-GB" sz="1400">
                <a:solidFill>
                  <a:srgbClr val="000000"/>
                </a:solidFill>
              </a:rPr>
              <a:t>course or subject?</a:t>
            </a:r>
            <a:endParaRPr lang="en-US" dirty="0">
              <a:solidFill>
                <a:srgbClr val="000000"/>
              </a:solidFill>
            </a:endParaRPr>
          </a:p>
          <a:p>
            <a:pPr marL="285750" lvl="1" indent="-285750">
              <a:spcAft>
                <a:spcPts val="600"/>
              </a:spcAft>
              <a:buBlip>
                <a:blip r:embed="rId6"/>
              </a:buBlip>
            </a:pPr>
            <a:r>
              <a:rPr lang="en-GB" sz="1400" dirty="0">
                <a:solidFill>
                  <a:srgbClr val="000000"/>
                </a:solidFill>
              </a:rPr>
              <a:t>Question 2: How have your qualifications and studies helped you to prepare for this course or subject? </a:t>
            </a:r>
            <a:endParaRPr lang="en-US" dirty="0">
              <a:solidFill>
                <a:srgbClr val="000000"/>
              </a:solidFill>
            </a:endParaRPr>
          </a:p>
          <a:p>
            <a:pPr marL="285750" lvl="1" indent="-285750">
              <a:spcAft>
                <a:spcPts val="600"/>
              </a:spcAft>
              <a:buBlip>
                <a:blip r:embed="rId6"/>
              </a:buBlip>
            </a:pPr>
            <a:r>
              <a:rPr lang="en-GB" sz="1400" dirty="0">
                <a:solidFill>
                  <a:srgbClr val="000000"/>
                </a:solidFill>
              </a:rPr>
              <a:t>Question 3: What else have you done to prepare outside of education, and why are these experiences useful? </a:t>
            </a:r>
            <a:endParaRPr lang="en-GB" sz="1400" dirty="0">
              <a:cs typeface="Arial"/>
            </a:endParaRPr>
          </a:p>
          <a:p>
            <a:pPr marL="285750" lvl="1" indent="-285750">
              <a:spcAft>
                <a:spcPts val="600"/>
              </a:spcAft>
              <a:buFontTx/>
              <a:buBlip>
                <a:blip r:embed="rId6"/>
              </a:buBlip>
            </a:pPr>
            <a:endParaRPr lang="en-GB" sz="1400" dirty="0">
              <a:cs typeface="Arial"/>
            </a:endParaRPr>
          </a:p>
        </p:txBody>
      </p:sp>
    </p:spTree>
    <p:extLst>
      <p:ext uri="{BB962C8B-B14F-4D97-AF65-F5344CB8AC3E}">
        <p14:creationId xmlns:p14="http://schemas.microsoft.com/office/powerpoint/2010/main" val="214410363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DB4A25-36F8-373D-634F-1B3DFBF138D4}"/>
              </a:ext>
            </a:extLst>
          </p:cNvPr>
          <p:cNvSpPr/>
          <p:nvPr/>
        </p:nvSpPr>
        <p:spPr>
          <a:xfrm>
            <a:off x="0" y="298053"/>
            <a:ext cx="8165990" cy="681392"/>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E02B570-EE61-73BE-5239-E254D29D9139}"/>
              </a:ext>
            </a:extLst>
          </p:cNvPr>
          <p:cNvSpPr>
            <a:spLocks noGrp="1"/>
          </p:cNvSpPr>
          <p:nvPr>
            <p:ph type="title"/>
          </p:nvPr>
        </p:nvSpPr>
        <p:spPr>
          <a:xfrm>
            <a:off x="363178" y="298053"/>
            <a:ext cx="8278232" cy="610040"/>
          </a:xfrm>
        </p:spPr>
        <p:txBody>
          <a:bodyPr/>
          <a:lstStyle/>
          <a:p>
            <a:r>
              <a:rPr lang="gd-GB" sz="3100" err="1"/>
              <a:t>Prompts</a:t>
            </a:r>
            <a:r>
              <a:rPr lang="gd-GB" sz="3100"/>
              <a:t> </a:t>
            </a:r>
            <a:r>
              <a:rPr lang="gd-GB" sz="3100" err="1"/>
              <a:t>to</a:t>
            </a:r>
            <a:r>
              <a:rPr lang="gd-GB" sz="3100"/>
              <a:t> </a:t>
            </a:r>
            <a:r>
              <a:rPr lang="gd-GB" sz="3100" err="1"/>
              <a:t>get</a:t>
            </a:r>
            <a:r>
              <a:rPr lang="gd-GB" sz="3100"/>
              <a:t> </a:t>
            </a:r>
            <a:r>
              <a:rPr lang="gd-GB" sz="3100" err="1"/>
              <a:t>started</a:t>
            </a:r>
            <a:endParaRPr lang="en-GB" sz="3100"/>
          </a:p>
        </p:txBody>
      </p:sp>
      <p:pic>
        <p:nvPicPr>
          <p:cNvPr id="6" name="Content Placeholder 5" descr="Shape&#10;&#10;Description automatically generated with medium confidence">
            <a:extLst>
              <a:ext uri="{FF2B5EF4-FFF2-40B4-BE49-F238E27FC236}">
                <a16:creationId xmlns:a16="http://schemas.microsoft.com/office/drawing/2014/main" id="{A5E39081-DAB7-9E3C-544B-A4497019BC1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CAA8E3C8-0952-902D-81CE-52783590499B}"/>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3E896B91-28D9-214A-0B1E-023F86DF462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A8397AAD-FA65-DA4B-86DF-956E9D5C5C54}"/>
              </a:ext>
            </a:extLst>
          </p:cNvPr>
          <p:cNvSpPr txBox="1"/>
          <p:nvPr/>
        </p:nvSpPr>
        <p:spPr>
          <a:xfrm>
            <a:off x="435818" y="1347782"/>
            <a:ext cx="7625693" cy="2616101"/>
          </a:xfrm>
          <a:prstGeom prst="rect">
            <a:avLst/>
          </a:prstGeom>
          <a:noFill/>
        </p:spPr>
        <p:txBody>
          <a:bodyPr wrap="square" lIns="91440" tIns="45720" rIns="91440" bIns="45720" anchor="t">
            <a:spAutoFit/>
          </a:bodyPr>
          <a:lstStyle/>
          <a:p>
            <a:pPr marL="285750" lvl="1" indent="-285750">
              <a:spcAft>
                <a:spcPts val="600"/>
              </a:spcAft>
              <a:buBlip>
                <a:blip r:embed="rId5"/>
              </a:buBlip>
            </a:pPr>
            <a:r>
              <a:rPr lang="en-GB" sz="1400" b="0" i="0" dirty="0">
                <a:solidFill>
                  <a:srgbClr val="000000"/>
                </a:solidFill>
                <a:effectLst/>
                <a:latin typeface="Roboto"/>
                <a:ea typeface="Roboto"/>
                <a:cs typeface="Roboto"/>
              </a:rPr>
              <a:t>Why have you chosen this course?</a:t>
            </a:r>
            <a:endParaRPr lang="gd-GB" sz="1400" b="0" i="0" dirty="0">
              <a:solidFill>
                <a:srgbClr val="000000"/>
              </a:solidFill>
              <a:effectLst/>
              <a:latin typeface="Roboto"/>
              <a:ea typeface="Roboto"/>
              <a:cs typeface="Roboto"/>
            </a:endParaRPr>
          </a:p>
          <a:p>
            <a:pPr marL="285750" lvl="1" indent="-285750">
              <a:spcAft>
                <a:spcPts val="600"/>
              </a:spcAft>
              <a:buBlip>
                <a:blip r:embed="rId5"/>
              </a:buBlip>
            </a:pPr>
            <a:r>
              <a:rPr lang="en-GB" sz="1400" b="0" i="0" dirty="0">
                <a:solidFill>
                  <a:srgbClr val="000000"/>
                </a:solidFill>
                <a:effectLst/>
                <a:latin typeface="Roboto"/>
                <a:ea typeface="Roboto"/>
                <a:cs typeface="Roboto"/>
              </a:rPr>
              <a:t>What excites you about the subject? </a:t>
            </a:r>
            <a:endParaRPr lang="gd-GB" sz="1400" b="0" i="0" dirty="0">
              <a:solidFill>
                <a:srgbClr val="000000"/>
              </a:solidFill>
              <a:effectLst/>
              <a:latin typeface="Roboto"/>
              <a:ea typeface="Roboto"/>
              <a:cs typeface="Roboto"/>
            </a:endParaRPr>
          </a:p>
          <a:p>
            <a:pPr marL="285750" lvl="1" indent="-285750">
              <a:spcAft>
                <a:spcPts val="600"/>
              </a:spcAft>
              <a:buBlip>
                <a:blip r:embed="rId5"/>
              </a:buBlip>
            </a:pPr>
            <a:r>
              <a:rPr lang="en-GB" sz="1400" b="0" i="0" dirty="0">
                <a:solidFill>
                  <a:srgbClr val="000000"/>
                </a:solidFill>
                <a:effectLst/>
                <a:latin typeface="Roboto"/>
                <a:ea typeface="Roboto"/>
                <a:cs typeface="Roboto"/>
              </a:rPr>
              <a:t>Is my previous or current study relevant to the course?</a:t>
            </a:r>
            <a:endParaRPr lang="gd-GB" sz="1400" b="0" i="0" dirty="0">
              <a:solidFill>
                <a:srgbClr val="000000"/>
              </a:solidFill>
              <a:effectLst/>
              <a:latin typeface="Roboto"/>
              <a:ea typeface="Roboto"/>
              <a:cs typeface="Roboto"/>
            </a:endParaRPr>
          </a:p>
          <a:p>
            <a:pPr marL="285750" lvl="1" indent="-285750">
              <a:spcAft>
                <a:spcPts val="600"/>
              </a:spcAft>
              <a:buBlip>
                <a:blip r:embed="rId5"/>
              </a:buBlip>
            </a:pPr>
            <a:r>
              <a:rPr lang="en-GB" sz="1400" b="0" i="0" dirty="0">
                <a:solidFill>
                  <a:srgbClr val="000000"/>
                </a:solidFill>
                <a:effectLst/>
                <a:latin typeface="Roboto"/>
                <a:ea typeface="Roboto"/>
                <a:cs typeface="Roboto"/>
              </a:rPr>
              <a:t>Have you got any work experience that might help you?</a:t>
            </a:r>
            <a:endParaRPr lang="gd-GB" sz="1400" b="0" i="0" dirty="0">
              <a:solidFill>
                <a:srgbClr val="000000"/>
              </a:solidFill>
              <a:effectLst/>
              <a:latin typeface="Roboto"/>
              <a:ea typeface="Roboto"/>
              <a:cs typeface="Roboto"/>
            </a:endParaRPr>
          </a:p>
          <a:p>
            <a:pPr marL="285750" lvl="1" indent="-285750">
              <a:spcAft>
                <a:spcPts val="600"/>
              </a:spcAft>
              <a:buBlip>
                <a:blip r:embed="rId5"/>
              </a:buBlip>
            </a:pPr>
            <a:r>
              <a:rPr lang="en-GB" sz="1400" b="0" i="0" dirty="0">
                <a:solidFill>
                  <a:srgbClr val="000000"/>
                </a:solidFill>
                <a:effectLst/>
                <a:latin typeface="Roboto"/>
                <a:ea typeface="Roboto"/>
                <a:cs typeface="Roboto"/>
              </a:rPr>
              <a:t>What life experiences have you had that you could talk about?</a:t>
            </a:r>
            <a:endParaRPr lang="gd-GB" sz="1400" b="0" i="0" dirty="0">
              <a:solidFill>
                <a:srgbClr val="000000"/>
              </a:solidFill>
              <a:effectLst/>
              <a:latin typeface="Roboto"/>
              <a:ea typeface="Roboto"/>
              <a:cs typeface="Roboto"/>
            </a:endParaRPr>
          </a:p>
          <a:p>
            <a:pPr marL="285750" lvl="1" indent="-285750">
              <a:spcAft>
                <a:spcPts val="600"/>
              </a:spcAft>
              <a:buBlip>
                <a:blip r:embed="rId5"/>
              </a:buBlip>
            </a:pPr>
            <a:r>
              <a:rPr lang="en-GB" sz="1400" b="0" i="0" dirty="0">
                <a:solidFill>
                  <a:srgbClr val="000000"/>
                </a:solidFill>
                <a:effectLst/>
                <a:latin typeface="Roboto"/>
                <a:ea typeface="Roboto"/>
                <a:cs typeface="Roboto"/>
              </a:rPr>
              <a:t>What achievements are you proud of?</a:t>
            </a:r>
            <a:endParaRPr lang="gd-GB" sz="1400" b="0" i="0" dirty="0">
              <a:solidFill>
                <a:srgbClr val="000000"/>
              </a:solidFill>
              <a:effectLst/>
              <a:latin typeface="Roboto"/>
              <a:ea typeface="Roboto"/>
              <a:cs typeface="Roboto"/>
            </a:endParaRPr>
          </a:p>
          <a:p>
            <a:pPr marL="285750" lvl="1" indent="-285750">
              <a:spcAft>
                <a:spcPts val="600"/>
              </a:spcAft>
              <a:buBlip>
                <a:blip r:embed="rId5"/>
              </a:buBlip>
            </a:pPr>
            <a:r>
              <a:rPr lang="en-GB" sz="1400" b="0" i="0" dirty="0">
                <a:solidFill>
                  <a:srgbClr val="000000"/>
                </a:solidFill>
                <a:effectLst/>
                <a:latin typeface="Roboto"/>
                <a:ea typeface="Roboto"/>
                <a:cs typeface="Roboto"/>
              </a:rPr>
              <a:t>What skills do you have that make you perfect for the course?</a:t>
            </a:r>
            <a:endParaRPr lang="gd-GB" sz="1400" b="0" i="0" dirty="0">
              <a:solidFill>
                <a:srgbClr val="000000"/>
              </a:solidFill>
              <a:effectLst/>
              <a:latin typeface="Roboto"/>
              <a:ea typeface="Roboto"/>
              <a:cs typeface="Roboto"/>
            </a:endParaRPr>
          </a:p>
          <a:p>
            <a:pPr marL="285750" lvl="1" indent="-285750">
              <a:spcAft>
                <a:spcPts val="600"/>
              </a:spcAft>
              <a:buBlip>
                <a:blip r:embed="rId5"/>
              </a:buBlip>
            </a:pPr>
            <a:r>
              <a:rPr lang="en-GB" sz="1400" b="0" i="0" dirty="0">
                <a:solidFill>
                  <a:srgbClr val="000000"/>
                </a:solidFill>
                <a:effectLst/>
                <a:latin typeface="Roboto"/>
                <a:ea typeface="Roboto"/>
                <a:cs typeface="Roboto"/>
              </a:rPr>
              <a:t>What plans and ambitions do you have for your future career?</a:t>
            </a:r>
          </a:p>
          <a:p>
            <a:pPr marL="285750" lvl="1" indent="-285750">
              <a:spcAft>
                <a:spcPts val="600"/>
              </a:spcAft>
              <a:buBlip>
                <a:blip r:embed="rId5"/>
              </a:buBlip>
            </a:pPr>
            <a:endParaRPr lang="en-GB" sz="1200"/>
          </a:p>
        </p:txBody>
      </p:sp>
      <p:sp>
        <p:nvSpPr>
          <p:cNvPr id="4" name="TextBox 3">
            <a:extLst>
              <a:ext uri="{FF2B5EF4-FFF2-40B4-BE49-F238E27FC236}">
                <a16:creationId xmlns:a16="http://schemas.microsoft.com/office/drawing/2014/main" id="{DE111D77-7677-0630-2E84-E1BD20B738AE}"/>
              </a:ext>
            </a:extLst>
          </p:cNvPr>
          <p:cNvSpPr txBox="1"/>
          <p:nvPr/>
        </p:nvSpPr>
        <p:spPr>
          <a:xfrm>
            <a:off x="5079833" y="4691755"/>
            <a:ext cx="4064167" cy="369332"/>
          </a:xfrm>
          <a:prstGeom prst="rect">
            <a:avLst/>
          </a:prstGeom>
          <a:noFill/>
        </p:spPr>
        <p:txBody>
          <a:bodyPr wrap="square" rtlCol="0">
            <a:spAutoFit/>
          </a:bodyPr>
          <a:lstStyle/>
          <a:p>
            <a:r>
              <a:rPr lang="gd-GB" sz="900" err="1"/>
              <a:t>Source</a:t>
            </a:r>
            <a:r>
              <a:rPr lang="gd-GB" sz="900"/>
              <a:t>: </a:t>
            </a:r>
            <a:r>
              <a:rPr lang="en-GB" sz="900"/>
              <a:t>https://www.ucas.com/undergraduate/applying-university/writing-personal-statement/how-write-personal-statement</a:t>
            </a:r>
          </a:p>
        </p:txBody>
      </p:sp>
    </p:spTree>
    <p:extLst>
      <p:ext uri="{BB962C8B-B14F-4D97-AF65-F5344CB8AC3E}">
        <p14:creationId xmlns:p14="http://schemas.microsoft.com/office/powerpoint/2010/main" val="21228222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CAA8E3C8-0952-902D-81CE-52783590499B}"/>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18" name="Picture 17" descr="A person and child in a factory&#10;&#10;Description automatically generated">
            <a:extLst>
              <a:ext uri="{FF2B5EF4-FFF2-40B4-BE49-F238E27FC236}">
                <a16:creationId xmlns:a16="http://schemas.microsoft.com/office/drawing/2014/main" id="{52F3FF5F-7119-737F-2A5F-ECFBD8324C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88"/>
          <a:stretch/>
        </p:blipFill>
        <p:spPr>
          <a:xfrm>
            <a:off x="5159670" y="2435123"/>
            <a:ext cx="2050562" cy="1448143"/>
          </a:xfrm>
          <a:prstGeom prst="rect">
            <a:avLst/>
          </a:prstGeom>
        </p:spPr>
      </p:pic>
      <p:pic>
        <p:nvPicPr>
          <p:cNvPr id="5" name="Picture 4" descr="A person smiling at the camera">
            <a:extLst>
              <a:ext uri="{FF2B5EF4-FFF2-40B4-BE49-F238E27FC236}">
                <a16:creationId xmlns:a16="http://schemas.microsoft.com/office/drawing/2014/main" id="{F91D9585-2052-82AD-56B0-3A32827C28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5544" y="2347299"/>
            <a:ext cx="2106036" cy="1404024"/>
          </a:xfrm>
          <a:prstGeom prst="rect">
            <a:avLst/>
          </a:prstGeom>
        </p:spPr>
      </p:pic>
      <p:pic>
        <p:nvPicPr>
          <p:cNvPr id="13" name="Picture 12">
            <a:extLst>
              <a:ext uri="{FF2B5EF4-FFF2-40B4-BE49-F238E27FC236}">
                <a16:creationId xmlns:a16="http://schemas.microsoft.com/office/drawing/2014/main" id="{7B69FB87-E537-AC64-A156-006AE3836E0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141019" y="3751973"/>
            <a:ext cx="2084427" cy="1391527"/>
          </a:xfrm>
          <a:prstGeom prst="rect">
            <a:avLst/>
          </a:prstGeom>
        </p:spPr>
      </p:pic>
      <p:pic>
        <p:nvPicPr>
          <p:cNvPr id="10" name="Picture 9" descr="A solar panels on a river">
            <a:extLst>
              <a:ext uri="{FF2B5EF4-FFF2-40B4-BE49-F238E27FC236}">
                <a16:creationId xmlns:a16="http://schemas.microsoft.com/office/drawing/2014/main" id="{ED96469B-761F-59AD-9DC8-8EE68B8634A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863"/>
          <a:stretch/>
        </p:blipFill>
        <p:spPr>
          <a:xfrm>
            <a:off x="5159671" y="3758667"/>
            <a:ext cx="2050561" cy="1292587"/>
          </a:xfrm>
          <a:prstGeom prst="rect">
            <a:avLst/>
          </a:prstGeom>
        </p:spPr>
      </p:pic>
      <p:sp>
        <p:nvSpPr>
          <p:cNvPr id="7" name="Rectangle 6">
            <a:extLst>
              <a:ext uri="{FF2B5EF4-FFF2-40B4-BE49-F238E27FC236}">
                <a16:creationId xmlns:a16="http://schemas.microsoft.com/office/drawing/2014/main" id="{B5DB4A25-36F8-373D-634F-1B3DFBF138D4}"/>
              </a:ext>
            </a:extLst>
          </p:cNvPr>
          <p:cNvSpPr/>
          <p:nvPr/>
        </p:nvSpPr>
        <p:spPr>
          <a:xfrm>
            <a:off x="0" y="388619"/>
            <a:ext cx="5365020" cy="677088"/>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sp>
        <p:nvSpPr>
          <p:cNvPr id="2" name="Title 1">
            <a:extLst>
              <a:ext uri="{FF2B5EF4-FFF2-40B4-BE49-F238E27FC236}">
                <a16:creationId xmlns:a16="http://schemas.microsoft.com/office/drawing/2014/main" id="{9E02B570-EE61-73BE-5239-E254D29D9139}"/>
              </a:ext>
            </a:extLst>
          </p:cNvPr>
          <p:cNvSpPr>
            <a:spLocks noGrp="1"/>
          </p:cNvSpPr>
          <p:nvPr>
            <p:ph type="title"/>
          </p:nvPr>
        </p:nvSpPr>
        <p:spPr>
          <a:xfrm>
            <a:off x="566886" y="369636"/>
            <a:ext cx="4919513" cy="568476"/>
          </a:xfrm>
        </p:spPr>
        <p:txBody>
          <a:bodyPr/>
          <a:lstStyle/>
          <a:p>
            <a:r>
              <a:rPr lang="gd-GB" sz="2800" dirty="0" err="1">
                <a:solidFill>
                  <a:srgbClr val="000000"/>
                </a:solidFill>
              </a:rPr>
              <a:t>What</a:t>
            </a:r>
            <a:r>
              <a:rPr lang="gd-GB" sz="2800" dirty="0">
                <a:solidFill>
                  <a:srgbClr val="000000"/>
                </a:solidFill>
              </a:rPr>
              <a:t> </a:t>
            </a:r>
            <a:r>
              <a:rPr lang="gd-GB" sz="2800" dirty="0" err="1">
                <a:solidFill>
                  <a:srgbClr val="000000"/>
                </a:solidFill>
              </a:rPr>
              <a:t>else</a:t>
            </a:r>
            <a:r>
              <a:rPr lang="gd-GB" sz="2800" dirty="0">
                <a:solidFill>
                  <a:srgbClr val="000000"/>
                </a:solidFill>
              </a:rPr>
              <a:t> </a:t>
            </a:r>
            <a:r>
              <a:rPr lang="gd-GB" sz="2800" dirty="0" err="1">
                <a:solidFill>
                  <a:srgbClr val="000000"/>
                </a:solidFill>
              </a:rPr>
              <a:t>to</a:t>
            </a:r>
            <a:r>
              <a:rPr lang="gd-GB" sz="2800" dirty="0">
                <a:solidFill>
                  <a:srgbClr val="000000"/>
                </a:solidFill>
              </a:rPr>
              <a:t> </a:t>
            </a:r>
            <a:r>
              <a:rPr lang="gd-GB" sz="2800" dirty="0" err="1">
                <a:solidFill>
                  <a:srgbClr val="000000"/>
                </a:solidFill>
              </a:rPr>
              <a:t>include</a:t>
            </a:r>
            <a:r>
              <a:rPr lang="gd-GB" sz="2800" dirty="0">
                <a:solidFill>
                  <a:srgbClr val="000000"/>
                </a:solidFill>
              </a:rPr>
              <a:t>?</a:t>
            </a:r>
            <a:endParaRPr lang="en-GB" sz="2800" dirty="0">
              <a:solidFill>
                <a:srgbClr val="000000"/>
              </a:solidFill>
            </a:endParaRPr>
          </a:p>
          <a:p>
            <a:endParaRPr lang="en-GB" sz="2800" dirty="0">
              <a:solidFill>
                <a:srgbClr val="000000"/>
              </a:solidFill>
              <a:cs typeface="Arial"/>
            </a:endParaRPr>
          </a:p>
        </p:txBody>
      </p:sp>
      <p:pic>
        <p:nvPicPr>
          <p:cNvPr id="6" name="Content Placeholder 5" descr="Shape&#10;&#10;Description automatically generated with medium confidence">
            <a:extLst>
              <a:ext uri="{FF2B5EF4-FFF2-40B4-BE49-F238E27FC236}">
                <a16:creationId xmlns:a16="http://schemas.microsoft.com/office/drawing/2014/main" id="{A5E39081-DAB7-9E3C-544B-A4497019BC1A}"/>
              </a:ext>
            </a:extLst>
          </p:cNvPr>
          <p:cNvPicPr>
            <a:picLocks noGrp="1" noChangeAspect="1"/>
          </p:cNvPicPr>
          <p:nvPr>
            <p:ph idx="1"/>
          </p:nvPr>
        </p:nvPicPr>
        <p:blipFill>
          <a:blip r:embed="rId7" cstate="print">
            <a:extLst>
              <a:ext uri="{28A0092B-C50C-407E-A947-70E740481C1C}">
                <a14:useLocalDpi xmlns:a14="http://schemas.microsoft.com/office/drawing/2010/main" val="0"/>
              </a:ext>
            </a:extLst>
          </a:blip>
          <a:stretch>
            <a:fillRect/>
          </a:stretch>
        </p:blipFill>
        <p:spPr>
          <a:xfrm>
            <a:off x="282293" y="4769160"/>
            <a:ext cx="565056" cy="214522"/>
          </a:xfrm>
        </p:spPr>
      </p:pic>
      <p:pic>
        <p:nvPicPr>
          <p:cNvPr id="3" name="Picture 2">
            <a:extLst>
              <a:ext uri="{FF2B5EF4-FFF2-40B4-BE49-F238E27FC236}">
                <a16:creationId xmlns:a16="http://schemas.microsoft.com/office/drawing/2014/main" id="{3E896B91-28D9-214A-0B1E-023F86DF4629}"/>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A8397AAD-FA65-DA4B-86DF-956E9D5C5C54}"/>
              </a:ext>
            </a:extLst>
          </p:cNvPr>
          <p:cNvSpPr txBox="1"/>
          <p:nvPr/>
        </p:nvSpPr>
        <p:spPr>
          <a:xfrm>
            <a:off x="567031" y="1379119"/>
            <a:ext cx="4004969" cy="1661993"/>
          </a:xfrm>
          <a:prstGeom prst="rect">
            <a:avLst/>
          </a:prstGeom>
          <a:noFill/>
        </p:spPr>
        <p:txBody>
          <a:bodyPr wrap="square" lIns="91440" tIns="45720" rIns="91440" bIns="45720" anchor="t">
            <a:spAutoFit/>
          </a:bodyPr>
          <a:lstStyle/>
          <a:p>
            <a:pPr marL="285750" lvl="1" indent="-285750">
              <a:spcAft>
                <a:spcPts val="600"/>
              </a:spcAft>
              <a:buBlip>
                <a:blip r:embed="rId9"/>
              </a:buBlip>
            </a:pPr>
            <a:r>
              <a:rPr lang="gd-GB" sz="1400" b="0" i="0" err="1">
                <a:effectLst/>
                <a:latin typeface="Arial"/>
                <a:cs typeface="Arial"/>
              </a:rPr>
              <a:t>Positons</a:t>
            </a:r>
            <a:r>
              <a:rPr lang="gd-GB" sz="1400" b="0" i="0" dirty="0">
                <a:effectLst/>
                <a:latin typeface="Arial"/>
                <a:cs typeface="Arial"/>
              </a:rPr>
              <a:t> </a:t>
            </a:r>
            <a:r>
              <a:rPr lang="gd-GB" sz="1400" b="0" i="0" err="1">
                <a:effectLst/>
                <a:latin typeface="Arial"/>
                <a:cs typeface="Arial"/>
              </a:rPr>
              <a:t>of</a:t>
            </a:r>
            <a:r>
              <a:rPr lang="gd-GB" sz="1400" b="0" i="0" dirty="0">
                <a:effectLst/>
                <a:latin typeface="Arial"/>
                <a:cs typeface="Arial"/>
              </a:rPr>
              <a:t> </a:t>
            </a:r>
            <a:r>
              <a:rPr lang="gd-GB" sz="1400" b="0" i="0" err="1">
                <a:effectLst/>
                <a:latin typeface="Arial"/>
                <a:cs typeface="Arial"/>
              </a:rPr>
              <a:t>responsibility</a:t>
            </a:r>
            <a:r>
              <a:rPr lang="gd-GB" sz="1400" b="0" i="0" dirty="0">
                <a:effectLst/>
                <a:latin typeface="Arial"/>
                <a:cs typeface="Arial"/>
              </a:rPr>
              <a:t> </a:t>
            </a:r>
            <a:r>
              <a:rPr lang="gd-GB" sz="1400" err="1">
                <a:latin typeface="Arial"/>
                <a:cs typeface="Arial"/>
              </a:rPr>
              <a:t>you</a:t>
            </a:r>
            <a:r>
              <a:rPr lang="gd-GB" sz="1400" dirty="0">
                <a:latin typeface="Arial"/>
                <a:cs typeface="Arial"/>
              </a:rPr>
              <a:t> </a:t>
            </a:r>
            <a:r>
              <a:rPr lang="gd-GB" sz="1400" err="1">
                <a:latin typeface="Arial"/>
                <a:cs typeface="Arial"/>
              </a:rPr>
              <a:t>may</a:t>
            </a:r>
            <a:r>
              <a:rPr lang="gd-GB" sz="1400" dirty="0">
                <a:latin typeface="Arial"/>
                <a:cs typeface="Arial"/>
              </a:rPr>
              <a:t> </a:t>
            </a:r>
            <a:r>
              <a:rPr lang="gd-GB" sz="1400" err="1">
                <a:latin typeface="Arial"/>
                <a:cs typeface="Arial"/>
              </a:rPr>
              <a:t>have</a:t>
            </a:r>
            <a:r>
              <a:rPr lang="gd-GB" sz="1400" dirty="0">
                <a:latin typeface="Arial"/>
                <a:cs typeface="Arial"/>
              </a:rPr>
              <a:t> </a:t>
            </a:r>
            <a:r>
              <a:rPr lang="gd-GB" sz="1400" err="1">
                <a:latin typeface="Arial"/>
                <a:cs typeface="Arial"/>
              </a:rPr>
              <a:t>held</a:t>
            </a:r>
            <a:endParaRPr lang="gd-GB" sz="1400">
              <a:latin typeface="Arial"/>
              <a:cs typeface="Arial"/>
            </a:endParaRPr>
          </a:p>
          <a:p>
            <a:pPr marL="285750" lvl="1" indent="-285750">
              <a:spcAft>
                <a:spcPts val="600"/>
              </a:spcAft>
              <a:buBlip>
                <a:blip r:embed="rId9"/>
              </a:buBlip>
            </a:pPr>
            <a:r>
              <a:rPr lang="en-GB" sz="1400" b="0" i="0" u="none" strike="noStrike" dirty="0">
                <a:effectLst/>
                <a:latin typeface="Arial"/>
                <a:cs typeface="Arial"/>
              </a:rPr>
              <a:t>Extra-curricular activities</a:t>
            </a:r>
            <a:r>
              <a:rPr lang="en-US" sz="1400" b="0" i="0" dirty="0">
                <a:effectLst/>
                <a:latin typeface="Arial"/>
                <a:cs typeface="Arial"/>
              </a:rPr>
              <a:t>​</a:t>
            </a:r>
            <a:endParaRPr lang="gd-GB" sz="1400" dirty="0">
              <a:latin typeface="Arial"/>
              <a:cs typeface="Arial"/>
            </a:endParaRPr>
          </a:p>
          <a:p>
            <a:pPr marL="285750" lvl="1" indent="-285750">
              <a:spcAft>
                <a:spcPts val="600"/>
              </a:spcAft>
              <a:buBlip>
                <a:blip r:embed="rId9"/>
              </a:buBlip>
            </a:pPr>
            <a:r>
              <a:rPr lang="en-GB" sz="1400" b="0" i="0" u="none" strike="noStrike" dirty="0">
                <a:effectLst/>
                <a:latin typeface="Arial"/>
                <a:cs typeface="Arial"/>
              </a:rPr>
              <a:t>Rationale behind any differing course choices</a:t>
            </a:r>
            <a:r>
              <a:rPr lang="en-US" sz="1400" b="0" i="0" dirty="0">
                <a:effectLst/>
                <a:latin typeface="Arial"/>
                <a:cs typeface="Arial"/>
              </a:rPr>
              <a:t>​</a:t>
            </a:r>
            <a:endParaRPr lang="gd-GB" sz="1400" dirty="0">
              <a:latin typeface="Arial"/>
              <a:cs typeface="Arial"/>
            </a:endParaRPr>
          </a:p>
          <a:p>
            <a:pPr marL="285750" lvl="1" indent="-285750">
              <a:spcAft>
                <a:spcPts val="600"/>
              </a:spcAft>
              <a:buBlip>
                <a:blip r:embed="rId9"/>
              </a:buBlip>
            </a:pPr>
            <a:r>
              <a:rPr lang="en-GB" sz="1400" b="0" i="0" u="none" strike="noStrike" dirty="0">
                <a:effectLst/>
                <a:latin typeface="Arial"/>
                <a:cs typeface="Arial"/>
              </a:rPr>
              <a:t>Reasons for deferred entry</a:t>
            </a:r>
            <a:r>
              <a:rPr lang="en-GB" sz="1400" dirty="0">
                <a:latin typeface="Arial"/>
                <a:cs typeface="Arial"/>
              </a:rPr>
              <a:t> if</a:t>
            </a:r>
            <a:r>
              <a:rPr lang="gd-GB" sz="1400" b="0" i="0" u="none" strike="noStrike" dirty="0">
                <a:effectLst/>
                <a:latin typeface="Arial"/>
                <a:cs typeface="Arial"/>
              </a:rPr>
              <a:t> </a:t>
            </a:r>
            <a:r>
              <a:rPr lang="gd-GB" sz="1400" b="0" i="0" u="none" strike="noStrike" err="1">
                <a:effectLst/>
                <a:latin typeface="Arial"/>
                <a:cs typeface="Arial"/>
              </a:rPr>
              <a:t>applicable</a:t>
            </a:r>
            <a:endParaRPr lang="en-US" sz="1400" b="0" i="0">
              <a:effectLst/>
              <a:latin typeface="Arial"/>
              <a:cs typeface="Arial"/>
            </a:endParaRPr>
          </a:p>
          <a:p>
            <a:pPr marL="285750" lvl="1" indent="-285750">
              <a:spcAft>
                <a:spcPts val="600"/>
              </a:spcAft>
              <a:buBlip>
                <a:blip r:embed="rId9"/>
              </a:buBlip>
            </a:pPr>
            <a:endParaRPr lang="en-GB" sz="1200">
              <a:latin typeface="Arial"/>
              <a:cs typeface="Arial"/>
            </a:endParaRPr>
          </a:p>
        </p:txBody>
      </p:sp>
      <p:pic>
        <p:nvPicPr>
          <p:cNvPr id="16" name="Picture 15">
            <a:extLst>
              <a:ext uri="{FF2B5EF4-FFF2-40B4-BE49-F238E27FC236}">
                <a16:creationId xmlns:a16="http://schemas.microsoft.com/office/drawing/2014/main" id="{2E927A2A-AA55-BF42-627B-5254B700BD40}"/>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6927850" y="3598333"/>
            <a:ext cx="444525" cy="444525"/>
          </a:xfrm>
          <a:prstGeom prst="rect">
            <a:avLst/>
          </a:prstGeom>
        </p:spPr>
      </p:pic>
    </p:spTree>
    <p:extLst>
      <p:ext uri="{BB962C8B-B14F-4D97-AF65-F5344CB8AC3E}">
        <p14:creationId xmlns:p14="http://schemas.microsoft.com/office/powerpoint/2010/main" val="25524017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2E94DD7A-E93C-0149-C1C6-F17BAE74DCF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4018F5A-A908-EB18-CDB0-E89DF2108B4C}"/>
              </a:ext>
            </a:extLst>
          </p:cNvPr>
          <p:cNvSpPr/>
          <p:nvPr/>
        </p:nvSpPr>
        <p:spPr>
          <a:xfrm>
            <a:off x="-1" y="388620"/>
            <a:ext cx="5995035"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8F8F566-8A7F-3531-592E-6485FA980A89}"/>
              </a:ext>
            </a:extLst>
          </p:cNvPr>
          <p:cNvSpPr>
            <a:spLocks noGrp="1"/>
          </p:cNvSpPr>
          <p:nvPr>
            <p:ph type="title"/>
          </p:nvPr>
        </p:nvSpPr>
        <p:spPr>
          <a:xfrm>
            <a:off x="562255" y="311276"/>
            <a:ext cx="5269076" cy="624693"/>
          </a:xfrm>
        </p:spPr>
        <p:txBody>
          <a:bodyPr/>
          <a:lstStyle/>
          <a:p>
            <a:r>
              <a:rPr lang="en-GB" sz="2800"/>
              <a:t>Adding more detail:</a:t>
            </a:r>
            <a:endParaRPr lang="en-GB" sz="3200"/>
          </a:p>
        </p:txBody>
      </p:sp>
      <p:pic>
        <p:nvPicPr>
          <p:cNvPr id="6" name="Content Placeholder 5" descr="Shape&#10;&#10;Description automatically generated with medium confidence">
            <a:extLst>
              <a:ext uri="{FF2B5EF4-FFF2-40B4-BE49-F238E27FC236}">
                <a16:creationId xmlns:a16="http://schemas.microsoft.com/office/drawing/2014/main" id="{016B17C9-27F3-71E4-6E19-C7F7836976E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A7146D4E-CBCC-BEF2-73BB-D1D46D8B4701}"/>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888CFF58-D0A4-C45A-AED8-B5137F07C47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40114729-029E-CC47-723D-11105505247E}"/>
              </a:ext>
            </a:extLst>
          </p:cNvPr>
          <p:cNvSpPr txBox="1"/>
          <p:nvPr/>
        </p:nvSpPr>
        <p:spPr>
          <a:xfrm>
            <a:off x="562255" y="1288337"/>
            <a:ext cx="8015243" cy="3216265"/>
          </a:xfrm>
          <a:prstGeom prst="rect">
            <a:avLst/>
          </a:prstGeom>
          <a:noFill/>
        </p:spPr>
        <p:txBody>
          <a:bodyPr wrap="square" lIns="91440" tIns="45720" rIns="91440" bIns="45720" anchor="t">
            <a:spAutoFit/>
          </a:bodyPr>
          <a:lstStyle/>
          <a:p>
            <a:pPr marL="0" lvl="1">
              <a:spcAft>
                <a:spcPts val="600"/>
              </a:spcAft>
            </a:pPr>
            <a:r>
              <a:rPr lang="en-GB" sz="1600" b="1" i="0" u="none" strike="noStrike" dirty="0">
                <a:effectLst/>
                <a:latin typeface="Arial"/>
                <a:cs typeface="Arial"/>
              </a:rPr>
              <a:t>Reasons for choosing the course</a:t>
            </a:r>
            <a:r>
              <a:rPr lang="en-US" sz="16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Why are you applying for the course?</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How has your interest developed?</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Do your current studies relate to the course chosen? </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What has motivated you to consider taking the course at university level?</a:t>
            </a:r>
            <a:r>
              <a:rPr lang="en-US" sz="1400" b="0" i="0" dirty="0">
                <a:effectLst/>
                <a:latin typeface="Arial"/>
                <a:cs typeface="Arial"/>
              </a:rPr>
              <a:t>​</a:t>
            </a:r>
          </a:p>
          <a:p>
            <a:pPr marL="457200" lvl="2">
              <a:spcAft>
                <a:spcPts val="600"/>
              </a:spcAft>
            </a:pPr>
            <a:endParaRPr lang="en-US" sz="1200" dirty="0">
              <a:latin typeface="Arial"/>
              <a:cs typeface="Arial"/>
            </a:endParaRPr>
          </a:p>
          <a:p>
            <a:pPr marL="0" lvl="1">
              <a:spcAft>
                <a:spcPts val="600"/>
              </a:spcAft>
            </a:pPr>
            <a:r>
              <a:rPr lang="en-US" sz="1400" b="1" dirty="0">
                <a:latin typeface="Arial"/>
                <a:cs typeface="Arial"/>
              </a:rPr>
              <a:t>R</a:t>
            </a:r>
            <a:r>
              <a:rPr lang="en-US" sz="1600" b="1" dirty="0">
                <a:latin typeface="Arial"/>
                <a:cs typeface="Arial"/>
              </a:rPr>
              <a:t>ationale behind any differing course choices</a:t>
            </a:r>
          </a:p>
          <a:p>
            <a:pPr marL="742950" lvl="2" indent="-285750">
              <a:spcAft>
                <a:spcPts val="600"/>
              </a:spcAft>
              <a:buBlip>
                <a:blip r:embed="rId5"/>
              </a:buBlip>
            </a:pPr>
            <a:r>
              <a:rPr lang="en-GB" sz="1400" b="0" i="0" u="none" strike="noStrike" dirty="0">
                <a:effectLst/>
                <a:latin typeface="Arial"/>
                <a:cs typeface="Arial"/>
              </a:rPr>
              <a:t>Writing a personal statement for unrelated subjects can be difficult. </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If you do consider applying for unrelated courses, try to pick out common themes and skills, such as writing ability or </a:t>
            </a:r>
            <a:r>
              <a:rPr lang="en-GB" sz="1400" dirty="0">
                <a:latin typeface="Arial"/>
                <a:cs typeface="Arial"/>
              </a:rPr>
              <a:t>problem-solving</a:t>
            </a:r>
            <a:r>
              <a:rPr lang="en-GB" sz="1400" b="0" i="0" u="none" strike="noStrike" dirty="0">
                <a:effectLst/>
                <a:latin typeface="Arial"/>
                <a:cs typeface="Arial"/>
              </a:rPr>
              <a:t> skills.</a:t>
            </a:r>
            <a:r>
              <a:rPr lang="en-US" sz="1400" b="0" i="0" dirty="0">
                <a:effectLst/>
                <a:latin typeface="Arial"/>
                <a:cs typeface="Arial"/>
              </a:rPr>
              <a:t>​</a:t>
            </a:r>
            <a:endParaRPr lang="en-US" sz="1400" dirty="0">
              <a:latin typeface="Arial"/>
              <a:cs typeface="Arial"/>
            </a:endParaRPr>
          </a:p>
          <a:p>
            <a:pPr marL="285750" lvl="1" indent="-285750">
              <a:spcAft>
                <a:spcPts val="600"/>
              </a:spcAft>
              <a:buBlip>
                <a:blip r:embed="rId5"/>
              </a:buBlip>
            </a:pPr>
            <a:endParaRPr lang="en-GB" sz="1600">
              <a:latin typeface="Arial"/>
              <a:cs typeface="Arial"/>
            </a:endParaRPr>
          </a:p>
        </p:txBody>
      </p:sp>
    </p:spTree>
    <p:extLst>
      <p:ext uri="{BB962C8B-B14F-4D97-AF65-F5344CB8AC3E}">
        <p14:creationId xmlns:p14="http://schemas.microsoft.com/office/powerpoint/2010/main" val="1172730059"/>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B830969D-2058-D4CB-7CA9-5DE967A6279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FC62639-45BA-3FB3-E69B-13AAE16F16FE}"/>
              </a:ext>
            </a:extLst>
          </p:cNvPr>
          <p:cNvSpPr/>
          <p:nvPr/>
        </p:nvSpPr>
        <p:spPr>
          <a:xfrm>
            <a:off x="-1" y="388620"/>
            <a:ext cx="5995035"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sp>
        <p:nvSpPr>
          <p:cNvPr id="2" name="Title 1">
            <a:extLst>
              <a:ext uri="{FF2B5EF4-FFF2-40B4-BE49-F238E27FC236}">
                <a16:creationId xmlns:a16="http://schemas.microsoft.com/office/drawing/2014/main" id="{7A8A357C-CC02-A3DB-79EA-1EB2D19E477D}"/>
              </a:ext>
            </a:extLst>
          </p:cNvPr>
          <p:cNvSpPr>
            <a:spLocks noGrp="1"/>
          </p:cNvSpPr>
          <p:nvPr>
            <p:ph type="title"/>
          </p:nvPr>
        </p:nvSpPr>
        <p:spPr>
          <a:xfrm>
            <a:off x="618840" y="326884"/>
            <a:ext cx="5210460" cy="610040"/>
          </a:xfrm>
        </p:spPr>
        <p:txBody>
          <a:bodyPr/>
          <a:lstStyle/>
          <a:p>
            <a:r>
              <a:rPr lang="en-GB" sz="3200">
                <a:solidFill>
                  <a:srgbClr val="000000"/>
                </a:solidFill>
              </a:rPr>
              <a:t>Adding more detail:</a:t>
            </a:r>
            <a:endParaRPr lang="en-GB" sz="3600">
              <a:solidFill>
                <a:srgbClr val="000000"/>
              </a:solidFill>
            </a:endParaRPr>
          </a:p>
        </p:txBody>
      </p:sp>
      <p:pic>
        <p:nvPicPr>
          <p:cNvPr id="6" name="Content Placeholder 5" descr="Shape&#10;&#10;Description automatically generated with medium confidence">
            <a:extLst>
              <a:ext uri="{FF2B5EF4-FFF2-40B4-BE49-F238E27FC236}">
                <a16:creationId xmlns:a16="http://schemas.microsoft.com/office/drawing/2014/main" id="{F4971DCE-913C-612E-4969-5296EE61379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pic>
        <p:nvPicPr>
          <p:cNvPr id="3" name="Picture 2">
            <a:extLst>
              <a:ext uri="{FF2B5EF4-FFF2-40B4-BE49-F238E27FC236}">
                <a16:creationId xmlns:a16="http://schemas.microsoft.com/office/drawing/2014/main" id="{B064B7FB-9D6D-4B23-4308-40F6A6EFA76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87EC3D20-A065-DEE6-75E3-DE9F8B4EB677}"/>
              </a:ext>
            </a:extLst>
          </p:cNvPr>
          <p:cNvSpPr txBox="1"/>
          <p:nvPr/>
        </p:nvSpPr>
        <p:spPr>
          <a:xfrm>
            <a:off x="567552" y="1096833"/>
            <a:ext cx="7700841" cy="3785652"/>
          </a:xfrm>
          <a:prstGeom prst="rect">
            <a:avLst/>
          </a:prstGeom>
          <a:noFill/>
        </p:spPr>
        <p:txBody>
          <a:bodyPr wrap="square" lIns="91440" tIns="45720" rIns="91440" bIns="45720" anchor="t">
            <a:spAutoFit/>
          </a:bodyPr>
          <a:lstStyle/>
          <a:p>
            <a:pPr marL="0" lvl="1">
              <a:spcAft>
                <a:spcPts val="600"/>
              </a:spcAft>
            </a:pPr>
            <a:r>
              <a:rPr lang="en-US" sz="1600" b="1" dirty="0">
                <a:latin typeface="Arial"/>
                <a:cs typeface="Arial"/>
              </a:rPr>
              <a:t>Why you are right for the course</a:t>
            </a:r>
            <a:endParaRPr lang="en-US">
              <a:latin typeface="Arial"/>
              <a:cs typeface="Arial"/>
            </a:endParaRPr>
          </a:p>
          <a:p>
            <a:pPr marL="742950" lvl="2" indent="-285750">
              <a:spcAft>
                <a:spcPts val="600"/>
              </a:spcAft>
              <a:buBlip>
                <a:blip r:embed="rId5"/>
              </a:buBlip>
            </a:pPr>
            <a:r>
              <a:rPr lang="en-GB" sz="1400" b="0" i="0" u="none" strike="noStrike" dirty="0">
                <a:effectLst/>
                <a:latin typeface="Arial"/>
                <a:cs typeface="Arial"/>
              </a:rPr>
              <a:t>How do you meet the selection criteria? </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Show how you are prepared for studying the subject at university level.</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Also show that you’re a critical thinker. </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University is about being able to think independently and analytically so being able to demonstrate that you’re working like this already is a big plus point. Briefly explaining how one of your higher subjects has made you think more critically could be a way of doing this.</a:t>
            </a:r>
            <a:endParaRPr lang="en-GB" sz="1400" dirty="0">
              <a:latin typeface="Arial"/>
              <a:cs typeface="Arial"/>
            </a:endParaRPr>
          </a:p>
          <a:p>
            <a:pPr marL="0" lvl="1">
              <a:spcAft>
                <a:spcPts val="600"/>
              </a:spcAft>
            </a:pPr>
            <a:r>
              <a:rPr lang="en-GB" sz="1600" b="1" dirty="0">
                <a:latin typeface="Arial"/>
                <a:cs typeface="Arial"/>
              </a:rPr>
              <a:t>Achievements</a:t>
            </a:r>
          </a:p>
          <a:p>
            <a:pPr marL="742950" lvl="2" indent="-285750">
              <a:spcAft>
                <a:spcPts val="600"/>
              </a:spcAft>
              <a:buBlip>
                <a:blip r:embed="rId5"/>
              </a:buBlip>
            </a:pPr>
            <a:r>
              <a:rPr lang="en-GB" sz="1400" b="0" i="0" u="none" strike="noStrike" dirty="0">
                <a:effectLst/>
                <a:latin typeface="Arial"/>
                <a:cs typeface="Arial"/>
              </a:rPr>
              <a:t>Universities like to know the skills you have that will help you on the course, or generally with life at university, such as accredited or non-accredited achievements.</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Are you proud of passing, for example, grade A in piano or have you been selected for a sports team?</a:t>
            </a:r>
            <a:r>
              <a:rPr lang="en-US" sz="1400" b="0" i="0" dirty="0">
                <a:effectLst/>
                <a:latin typeface="Arial"/>
                <a:cs typeface="Arial"/>
              </a:rPr>
              <a:t>​</a:t>
            </a:r>
          </a:p>
          <a:p>
            <a:pPr marL="742950" lvl="2" indent="-285750">
              <a:spcAft>
                <a:spcPts val="600"/>
              </a:spcAft>
              <a:buBlip>
                <a:blip r:embed="rId5"/>
              </a:buBlip>
            </a:pPr>
            <a:r>
              <a:rPr lang="en-GB" sz="1400" b="0" i="0" u="none" strike="noStrike" dirty="0">
                <a:effectLst/>
                <a:latin typeface="Arial"/>
                <a:cs typeface="Arial"/>
              </a:rPr>
              <a:t>Include any awards you have done, such as Duke of Edinburgh</a:t>
            </a:r>
            <a:endParaRPr lang="en-GB" sz="1400" dirty="0">
              <a:latin typeface="Arial"/>
              <a:cs typeface="Arial"/>
            </a:endParaRPr>
          </a:p>
        </p:txBody>
      </p:sp>
    </p:spTree>
    <p:extLst>
      <p:ext uri="{BB962C8B-B14F-4D97-AF65-F5344CB8AC3E}">
        <p14:creationId xmlns:p14="http://schemas.microsoft.com/office/powerpoint/2010/main" val="275013876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62237F2A-3341-C19C-4FC7-C5D4B802FF1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264AAC4-6DA7-AF62-6B83-BB5BC8033234}"/>
              </a:ext>
            </a:extLst>
          </p:cNvPr>
          <p:cNvSpPr/>
          <p:nvPr/>
        </p:nvSpPr>
        <p:spPr>
          <a:xfrm>
            <a:off x="-1" y="388620"/>
            <a:ext cx="5995035"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F086095-3911-BBA6-B244-C7383C990C94}"/>
              </a:ext>
            </a:extLst>
          </p:cNvPr>
          <p:cNvSpPr>
            <a:spLocks noGrp="1"/>
          </p:cNvSpPr>
          <p:nvPr>
            <p:ph type="title"/>
          </p:nvPr>
        </p:nvSpPr>
        <p:spPr>
          <a:xfrm>
            <a:off x="618840" y="326884"/>
            <a:ext cx="5210460" cy="610040"/>
          </a:xfrm>
        </p:spPr>
        <p:txBody>
          <a:bodyPr/>
          <a:lstStyle/>
          <a:p>
            <a:r>
              <a:rPr lang="en-GB" sz="3200"/>
              <a:t>Adding more detail:</a:t>
            </a:r>
            <a:endParaRPr lang="en-GB" sz="3600"/>
          </a:p>
        </p:txBody>
      </p:sp>
      <p:pic>
        <p:nvPicPr>
          <p:cNvPr id="6" name="Content Placeholder 5" descr="Shape&#10;&#10;Description automatically generated with medium confidence">
            <a:extLst>
              <a:ext uri="{FF2B5EF4-FFF2-40B4-BE49-F238E27FC236}">
                <a16:creationId xmlns:a16="http://schemas.microsoft.com/office/drawing/2014/main" id="{19ADAFF4-CCD1-D671-4F4B-F2E6691E670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A8099EE5-6667-D32D-190C-0B0D719048AF}"/>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6E6394F5-C14B-FE2B-F732-77B1966BF31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F750AB33-0161-1481-F2D3-B63BCB156A17}"/>
              </a:ext>
            </a:extLst>
          </p:cNvPr>
          <p:cNvSpPr txBox="1"/>
          <p:nvPr/>
        </p:nvSpPr>
        <p:spPr>
          <a:xfrm>
            <a:off x="615840" y="1187698"/>
            <a:ext cx="7889224" cy="3170099"/>
          </a:xfrm>
          <a:prstGeom prst="rect">
            <a:avLst/>
          </a:prstGeom>
          <a:noFill/>
        </p:spPr>
        <p:txBody>
          <a:bodyPr wrap="square" lIns="91440" tIns="45720" rIns="91440" bIns="45720" anchor="t">
            <a:spAutoFit/>
          </a:bodyPr>
          <a:lstStyle/>
          <a:p>
            <a:pPr marL="0" lvl="1">
              <a:spcAft>
                <a:spcPts val="600"/>
              </a:spcAft>
            </a:pPr>
            <a:r>
              <a:rPr lang="en-GB" sz="1600" b="1" dirty="0"/>
              <a:t>Any employment, work experience or voluntary work</a:t>
            </a:r>
            <a:endParaRPr lang="en-US">
              <a:cs typeface="Arial"/>
            </a:endParaRPr>
          </a:p>
          <a:p>
            <a:pPr marL="742950" lvl="2" indent="-285750">
              <a:spcAft>
                <a:spcPts val="600"/>
              </a:spcAft>
              <a:buBlip>
                <a:blip r:embed="rId5"/>
              </a:buBlip>
            </a:pPr>
            <a:r>
              <a:rPr lang="en-GB" sz="1400" b="0" i="0" u="none" strike="noStrike" dirty="0">
                <a:effectLst/>
              </a:rPr>
              <a:t>Admission tutors want to hear about your ability for working independently, teamwork, good time management, problem-solving, leadership, listening or organisational skills</a:t>
            </a:r>
            <a:endParaRPr lang="en-GB" sz="1400" b="0" i="0" dirty="0">
              <a:effectLst/>
              <a:cs typeface="Arial"/>
            </a:endParaRPr>
          </a:p>
          <a:p>
            <a:pPr marL="742950" lvl="2" indent="-285750">
              <a:spcAft>
                <a:spcPts val="600"/>
              </a:spcAft>
              <a:buBlip>
                <a:blip r:embed="rId5"/>
              </a:buBlip>
            </a:pPr>
            <a:r>
              <a:rPr lang="en-GB" sz="1400" b="0" i="0" u="none" strike="noStrike" dirty="0">
                <a:effectLst/>
              </a:rPr>
              <a:t>Show how this experience has developed any transferrable skills</a:t>
            </a:r>
            <a:endParaRPr lang="en-GB" sz="1400" dirty="0">
              <a:cs typeface="Arial"/>
            </a:endParaRPr>
          </a:p>
          <a:p>
            <a:pPr marL="457200" lvl="2">
              <a:spcAft>
                <a:spcPts val="600"/>
              </a:spcAft>
            </a:pPr>
            <a:endParaRPr lang="en-GB" sz="1400" dirty="0">
              <a:cs typeface="Arial"/>
            </a:endParaRPr>
          </a:p>
          <a:p>
            <a:pPr marL="0" lvl="1">
              <a:spcAft>
                <a:spcPts val="600"/>
              </a:spcAft>
            </a:pPr>
            <a:r>
              <a:rPr lang="en-GB" sz="1600" b="1" dirty="0"/>
              <a:t>Positions of responsibility</a:t>
            </a:r>
            <a:endParaRPr lang="en-GB" sz="1600" b="1">
              <a:cs typeface="Arial"/>
            </a:endParaRPr>
          </a:p>
          <a:p>
            <a:pPr marL="742950" lvl="2" indent="-285750">
              <a:spcAft>
                <a:spcPts val="600"/>
              </a:spcAft>
              <a:buBlip>
                <a:blip r:embed="rId5"/>
              </a:buBlip>
            </a:pPr>
            <a:r>
              <a:rPr lang="en-GB" sz="1400" b="0" i="0" u="none" strike="noStrike" dirty="0">
                <a:effectLst/>
              </a:rPr>
              <a:t>Have you taken on any extra responsibilities during voluntary or part time work?</a:t>
            </a:r>
            <a:r>
              <a:rPr lang="en-US" sz="1400" b="0" i="0" dirty="0">
                <a:effectLst/>
              </a:rPr>
              <a:t>​</a:t>
            </a:r>
            <a:endParaRPr lang="en-US" sz="1400" b="0" i="0">
              <a:effectLst/>
              <a:cs typeface="Arial"/>
            </a:endParaRPr>
          </a:p>
          <a:p>
            <a:pPr marL="742950" lvl="2" indent="-285750">
              <a:spcAft>
                <a:spcPts val="600"/>
              </a:spcAft>
              <a:buBlip>
                <a:blip r:embed="rId5"/>
              </a:buBlip>
            </a:pPr>
            <a:r>
              <a:rPr lang="en-GB" sz="1400" b="0" i="0" u="none" strike="noStrike" dirty="0">
                <a:effectLst/>
              </a:rPr>
              <a:t>Were you a prefect or have you helped young pupils during school?</a:t>
            </a:r>
            <a:r>
              <a:rPr lang="en-US" sz="1400" b="0" i="0" dirty="0">
                <a:effectLst/>
              </a:rPr>
              <a:t>​</a:t>
            </a:r>
            <a:endParaRPr lang="en-US" sz="1400" b="0" i="0">
              <a:effectLst/>
              <a:cs typeface="Arial"/>
            </a:endParaRPr>
          </a:p>
          <a:p>
            <a:pPr marL="742950" lvl="2" indent="-285750">
              <a:spcAft>
                <a:spcPts val="600"/>
              </a:spcAft>
              <a:buBlip>
                <a:blip r:embed="rId5"/>
              </a:buBlip>
            </a:pPr>
            <a:r>
              <a:rPr lang="en-GB" sz="1400" b="0" i="0" u="none" strike="noStrike" dirty="0">
                <a:effectLst/>
              </a:rPr>
              <a:t>Think about what the role entailed; what went well; and any challenges that you faced and why, and how did you overcome them?</a:t>
            </a:r>
            <a:r>
              <a:rPr lang="en-GB" sz="1400" b="0" i="0" dirty="0">
                <a:effectLst/>
              </a:rPr>
              <a:t>​</a:t>
            </a:r>
            <a:r>
              <a:rPr lang="en-US" sz="1400" b="0" i="0" dirty="0">
                <a:effectLst/>
              </a:rPr>
              <a:t>​</a:t>
            </a:r>
            <a:endParaRPr lang="en-US" sz="1400" b="0" i="0" dirty="0">
              <a:effectLst/>
              <a:cs typeface="Arial"/>
            </a:endParaRPr>
          </a:p>
          <a:p>
            <a:pPr marL="285750" lvl="1" indent="-285750">
              <a:spcAft>
                <a:spcPts val="600"/>
              </a:spcAft>
              <a:buBlip>
                <a:blip r:embed="rId5"/>
              </a:buBlip>
            </a:pPr>
            <a:endParaRPr lang="en-GB" sz="1600"/>
          </a:p>
        </p:txBody>
      </p:sp>
    </p:spTree>
    <p:extLst>
      <p:ext uri="{BB962C8B-B14F-4D97-AF65-F5344CB8AC3E}">
        <p14:creationId xmlns:p14="http://schemas.microsoft.com/office/powerpoint/2010/main" val="87574280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32323871-1515-4FB6-68A9-D7305B10043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B3F24AF-4798-E633-710E-80DF209006BA}"/>
              </a:ext>
            </a:extLst>
          </p:cNvPr>
          <p:cNvSpPr/>
          <p:nvPr/>
        </p:nvSpPr>
        <p:spPr>
          <a:xfrm>
            <a:off x="-1" y="388620"/>
            <a:ext cx="5995035"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BF766AC-8D22-E5E0-5DD4-8563CB210BE4}"/>
              </a:ext>
            </a:extLst>
          </p:cNvPr>
          <p:cNvSpPr>
            <a:spLocks noGrp="1"/>
          </p:cNvSpPr>
          <p:nvPr>
            <p:ph type="title"/>
          </p:nvPr>
        </p:nvSpPr>
        <p:spPr>
          <a:xfrm>
            <a:off x="618840" y="326884"/>
            <a:ext cx="4728075" cy="610040"/>
          </a:xfrm>
        </p:spPr>
        <p:txBody>
          <a:bodyPr/>
          <a:lstStyle/>
          <a:p>
            <a:r>
              <a:rPr lang="en-GB" sz="3200">
                <a:solidFill>
                  <a:srgbClr val="000000"/>
                </a:solidFill>
              </a:rPr>
              <a:t>Adding more detail:</a:t>
            </a:r>
            <a:endParaRPr lang="en-GB" sz="3600">
              <a:solidFill>
                <a:srgbClr val="000000"/>
              </a:solidFill>
            </a:endParaRPr>
          </a:p>
        </p:txBody>
      </p:sp>
      <p:pic>
        <p:nvPicPr>
          <p:cNvPr id="6" name="Content Placeholder 5" descr="Shape&#10;&#10;Description automatically generated with medium confidence">
            <a:extLst>
              <a:ext uri="{FF2B5EF4-FFF2-40B4-BE49-F238E27FC236}">
                <a16:creationId xmlns:a16="http://schemas.microsoft.com/office/drawing/2014/main" id="{CFD5225A-99E6-3860-8965-2596BDEA48A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D332ADFB-A713-FAFA-57A0-32FACABCBB3F}"/>
              </a:ext>
            </a:extLst>
          </p:cNvPr>
          <p:cNvCxnSpPr>
            <a:cxnSpLocks/>
          </p:cNvCxnSpPr>
          <p:nvPr/>
        </p:nvCxnSpPr>
        <p:spPr>
          <a:xfrm>
            <a:off x="186898" y="4705240"/>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9C4EBFD2-99BB-D0C7-4F35-BFF9A327864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6657324D-31C2-032D-72F4-8E9F86029A2E}"/>
              </a:ext>
            </a:extLst>
          </p:cNvPr>
          <p:cNvSpPr txBox="1"/>
          <p:nvPr/>
        </p:nvSpPr>
        <p:spPr>
          <a:xfrm>
            <a:off x="563005" y="1078965"/>
            <a:ext cx="8016822" cy="4216539"/>
          </a:xfrm>
          <a:prstGeom prst="rect">
            <a:avLst/>
          </a:prstGeom>
          <a:noFill/>
        </p:spPr>
        <p:txBody>
          <a:bodyPr wrap="square" lIns="91440" tIns="45720" rIns="91440" bIns="45720" anchor="t">
            <a:spAutoFit/>
          </a:bodyPr>
          <a:lstStyle/>
          <a:p>
            <a:pPr marL="0" lvl="1">
              <a:spcAft>
                <a:spcPts val="600"/>
              </a:spcAft>
            </a:pPr>
            <a:r>
              <a:rPr lang="en-GB" sz="1600" b="1" dirty="0"/>
              <a:t>Extra-curricular activities</a:t>
            </a:r>
            <a:endParaRPr lang="en-US">
              <a:cs typeface="Arial"/>
            </a:endParaRPr>
          </a:p>
          <a:p>
            <a:pPr marL="742950" lvl="2" indent="-285750">
              <a:spcAft>
                <a:spcPts val="600"/>
              </a:spcAft>
              <a:buBlip>
                <a:blip r:embed="rId5"/>
              </a:buBlip>
            </a:pPr>
            <a:r>
              <a:rPr lang="en-GB" sz="1400" b="0" i="0" u="none" strike="noStrike" dirty="0">
                <a:effectLst/>
                <a:latin typeface="Arial"/>
                <a:cs typeface="Arial"/>
              </a:rPr>
              <a:t>Make a list of your social, sporting and other interests and activities</a:t>
            </a:r>
            <a:endParaRPr lang="en-US" sz="1400" b="0" i="0">
              <a:effectLst/>
              <a:latin typeface="Arial"/>
              <a:cs typeface="Arial"/>
            </a:endParaRPr>
          </a:p>
          <a:p>
            <a:pPr marL="742950" lvl="2" indent="-285750">
              <a:spcAft>
                <a:spcPts val="600"/>
              </a:spcAft>
              <a:buBlip>
                <a:blip r:embed="rId5"/>
              </a:buBlip>
            </a:pPr>
            <a:r>
              <a:rPr lang="en-GB" sz="1400" b="0" i="0" u="none" strike="noStrike" dirty="0">
                <a:effectLst/>
                <a:latin typeface="Arial"/>
                <a:cs typeface="Arial"/>
              </a:rPr>
              <a:t>Think about how they show your skills and abilities</a:t>
            </a:r>
            <a:endParaRPr lang="en-US" sz="1400" b="0" i="0">
              <a:effectLst/>
              <a:latin typeface="Arial"/>
              <a:cs typeface="Arial"/>
            </a:endParaRPr>
          </a:p>
          <a:p>
            <a:pPr marL="742950" lvl="2" indent="-285750">
              <a:spcAft>
                <a:spcPts val="600"/>
              </a:spcAft>
              <a:buBlip>
                <a:blip r:embed="rId5"/>
              </a:buBlip>
            </a:pPr>
            <a:r>
              <a:rPr lang="en-GB" sz="1400" b="0" i="0" u="none" strike="noStrike" dirty="0">
                <a:effectLst/>
                <a:latin typeface="Arial"/>
                <a:cs typeface="Arial"/>
              </a:rPr>
              <a:t>Reflect on your experiences, explaining what you’ve learned from them or how they’ve helped develop your interest in the subject</a:t>
            </a:r>
            <a:endParaRPr lang="en-US" sz="1400" b="0" i="0">
              <a:effectLst/>
              <a:latin typeface="Arial"/>
              <a:cs typeface="Arial"/>
            </a:endParaRPr>
          </a:p>
          <a:p>
            <a:pPr marL="742950" lvl="2" indent="-285750">
              <a:spcAft>
                <a:spcPts val="600"/>
              </a:spcAft>
              <a:buBlip>
                <a:blip r:embed="rId5"/>
              </a:buBlip>
            </a:pPr>
            <a:r>
              <a:rPr lang="en-GB" sz="1400" b="0" i="0" u="none" strike="noStrike" dirty="0">
                <a:effectLst/>
                <a:latin typeface="Arial"/>
                <a:cs typeface="Arial"/>
              </a:rPr>
              <a:t>Try and link them to the skills and experience required for your chosen course</a:t>
            </a:r>
            <a:endParaRPr lang="en-US" sz="1400">
              <a:latin typeface="Arial"/>
              <a:cs typeface="Arial"/>
            </a:endParaRPr>
          </a:p>
          <a:p>
            <a:pPr marL="0" lvl="1">
              <a:spcAft>
                <a:spcPts val="600"/>
              </a:spcAft>
            </a:pPr>
            <a:r>
              <a:rPr lang="en-GB" sz="1600" b="1" dirty="0"/>
              <a:t>Career aspirations</a:t>
            </a:r>
            <a:endParaRPr lang="en-GB" sz="1600" b="1">
              <a:cs typeface="Arial"/>
            </a:endParaRPr>
          </a:p>
          <a:p>
            <a:pPr marL="742950" lvl="2" indent="-285750">
              <a:spcAft>
                <a:spcPts val="600"/>
              </a:spcAft>
              <a:buBlip>
                <a:blip r:embed="rId5"/>
              </a:buBlip>
            </a:pPr>
            <a:r>
              <a:rPr lang="en-GB" sz="1400" b="0" i="0" u="none" strike="noStrike" dirty="0">
                <a:effectLst/>
                <a:latin typeface="Arial"/>
                <a:cs typeface="Arial"/>
              </a:rPr>
              <a:t>Tell us about what you might like to do in the future as a career after completing your course</a:t>
            </a:r>
            <a:endParaRPr lang="en-US" sz="1400" b="0" i="0">
              <a:effectLst/>
              <a:latin typeface="Arial"/>
              <a:cs typeface="Arial"/>
            </a:endParaRPr>
          </a:p>
          <a:p>
            <a:pPr marL="742950" lvl="2" indent="-285750">
              <a:spcAft>
                <a:spcPts val="600"/>
              </a:spcAft>
              <a:buBlip>
                <a:blip r:embed="rId5"/>
              </a:buBlip>
            </a:pPr>
            <a:r>
              <a:rPr lang="en-GB" sz="1400" b="0" i="0" u="none" strike="noStrike" dirty="0">
                <a:effectLst/>
                <a:latin typeface="Arial"/>
                <a:cs typeface="Arial"/>
              </a:rPr>
              <a:t>Explain how you would like to use the course to help you reach your goal</a:t>
            </a:r>
            <a:endParaRPr lang="en-US" sz="1400">
              <a:latin typeface="Arial"/>
              <a:cs typeface="Arial"/>
            </a:endParaRPr>
          </a:p>
          <a:p>
            <a:pPr marL="0" lvl="1">
              <a:spcAft>
                <a:spcPts val="600"/>
              </a:spcAft>
            </a:pPr>
            <a:r>
              <a:rPr lang="en-GB" sz="1600" b="1" dirty="0"/>
              <a:t>Reasons for deferred entry</a:t>
            </a:r>
            <a:endParaRPr lang="en-GB" sz="1600" b="1">
              <a:cs typeface="Arial"/>
            </a:endParaRPr>
          </a:p>
          <a:p>
            <a:pPr marL="742950" lvl="2" indent="-285750">
              <a:spcAft>
                <a:spcPts val="600"/>
              </a:spcAft>
              <a:buBlip>
                <a:blip r:embed="rId5"/>
              </a:buBlip>
            </a:pPr>
            <a:r>
              <a:rPr lang="en-GB" sz="1400" b="0" i="0" u="none" strike="noStrike" dirty="0">
                <a:effectLst/>
                <a:latin typeface="Arial"/>
                <a:cs typeface="Arial"/>
              </a:rPr>
              <a:t>Most universities are happy for you to take a gap year – but will want to know how you plan to spend </a:t>
            </a:r>
            <a:r>
              <a:rPr lang="en-GB" sz="1400" dirty="0">
                <a:latin typeface="Arial"/>
                <a:cs typeface="Arial"/>
              </a:rPr>
              <a:t>it</a:t>
            </a:r>
            <a:endParaRPr lang="en-US" sz="1400" b="0" i="0" dirty="0">
              <a:effectLst/>
              <a:latin typeface="Arial"/>
              <a:cs typeface="Arial"/>
            </a:endParaRPr>
          </a:p>
          <a:p>
            <a:pPr algn="l" rtl="0" fontAlgn="base"/>
            <a:r>
              <a:rPr lang="en-US" sz="1400" b="0" i="0" dirty="0">
                <a:solidFill>
                  <a:srgbClr val="000000"/>
                </a:solidFill>
                <a:effectLst/>
                <a:latin typeface="Arial"/>
                <a:cs typeface="Arial"/>
              </a:rPr>
              <a:t>​</a:t>
            </a:r>
          </a:p>
          <a:p>
            <a:pPr marL="285750" lvl="1" indent="-285750">
              <a:spcAft>
                <a:spcPts val="600"/>
              </a:spcAft>
              <a:buBlip>
                <a:blip r:embed="rId5"/>
              </a:buBlip>
            </a:pPr>
            <a:endParaRPr lang="en-GB" sz="1600"/>
          </a:p>
        </p:txBody>
      </p:sp>
    </p:spTree>
    <p:extLst>
      <p:ext uri="{BB962C8B-B14F-4D97-AF65-F5344CB8AC3E}">
        <p14:creationId xmlns:p14="http://schemas.microsoft.com/office/powerpoint/2010/main" val="2889893800"/>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0824C873-0542-EA52-109B-9D436E19435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CD7ABA4-5DF4-A271-769F-D396371CA901}"/>
              </a:ext>
            </a:extLst>
          </p:cNvPr>
          <p:cNvSpPr/>
          <p:nvPr/>
        </p:nvSpPr>
        <p:spPr>
          <a:xfrm>
            <a:off x="-1" y="388620"/>
            <a:ext cx="5995035"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86BFF02-D70D-F751-2A3E-CD0DD0DBCDF1}"/>
              </a:ext>
            </a:extLst>
          </p:cNvPr>
          <p:cNvSpPr>
            <a:spLocks noGrp="1"/>
          </p:cNvSpPr>
          <p:nvPr>
            <p:ph type="title"/>
          </p:nvPr>
        </p:nvSpPr>
        <p:spPr>
          <a:xfrm>
            <a:off x="618840" y="326884"/>
            <a:ext cx="5210460" cy="610040"/>
          </a:xfrm>
        </p:spPr>
        <p:txBody>
          <a:bodyPr/>
          <a:lstStyle/>
          <a:p>
            <a:r>
              <a:rPr lang="gd-GB" sz="3200" err="1">
                <a:solidFill>
                  <a:srgbClr val="000000"/>
                </a:solidFill>
              </a:rPr>
              <a:t>Personal</a:t>
            </a:r>
            <a:r>
              <a:rPr lang="gd-GB" sz="3200">
                <a:solidFill>
                  <a:srgbClr val="000000"/>
                </a:solidFill>
              </a:rPr>
              <a:t> </a:t>
            </a:r>
            <a:r>
              <a:rPr lang="gd-GB" sz="3200" err="1">
                <a:solidFill>
                  <a:srgbClr val="000000"/>
                </a:solidFill>
              </a:rPr>
              <a:t>statement</a:t>
            </a:r>
            <a:r>
              <a:rPr lang="gd-GB" sz="3200">
                <a:solidFill>
                  <a:srgbClr val="000000"/>
                </a:solidFill>
              </a:rPr>
              <a:t> </a:t>
            </a:r>
            <a:r>
              <a:rPr lang="en-GB" sz="3200">
                <a:solidFill>
                  <a:srgbClr val="000000"/>
                </a:solidFill>
              </a:rPr>
              <a:t>D</a:t>
            </a:r>
            <a:r>
              <a:rPr lang="gd-GB" sz="3200">
                <a:solidFill>
                  <a:srgbClr val="000000"/>
                </a:solidFill>
              </a:rPr>
              <a:t>os:</a:t>
            </a:r>
            <a:endParaRPr lang="en-GB" sz="3600">
              <a:solidFill>
                <a:srgbClr val="000000"/>
              </a:solidFill>
            </a:endParaRPr>
          </a:p>
        </p:txBody>
      </p:sp>
      <p:pic>
        <p:nvPicPr>
          <p:cNvPr id="6" name="Content Placeholder 5" descr="Shape&#10;&#10;Description automatically generated with medium confidence">
            <a:extLst>
              <a:ext uri="{FF2B5EF4-FFF2-40B4-BE49-F238E27FC236}">
                <a16:creationId xmlns:a16="http://schemas.microsoft.com/office/drawing/2014/main" id="{BA160977-099C-2350-E232-E9FF3A99E8F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BF1B051D-0F00-FA22-DD7C-63E3A8E93429}"/>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4B91B047-F3DB-988A-BB0A-57628DF4C52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68D82D70-4024-8001-53EE-EDA6254EE241}"/>
              </a:ext>
            </a:extLst>
          </p:cNvPr>
          <p:cNvSpPr txBox="1"/>
          <p:nvPr/>
        </p:nvSpPr>
        <p:spPr>
          <a:xfrm>
            <a:off x="619330" y="1288608"/>
            <a:ext cx="7826549" cy="2462213"/>
          </a:xfrm>
          <a:prstGeom prst="rect">
            <a:avLst/>
          </a:prstGeom>
          <a:noFill/>
        </p:spPr>
        <p:txBody>
          <a:bodyPr wrap="square" lIns="91440" tIns="45720" rIns="91440" bIns="45720" anchor="t">
            <a:spAutoFit/>
          </a:bodyPr>
          <a:lstStyle/>
          <a:p>
            <a:pPr marL="285750" lvl="1" indent="-285750">
              <a:spcAft>
                <a:spcPts val="600"/>
              </a:spcAft>
              <a:buBlip>
                <a:blip r:embed="rId5"/>
              </a:buBlip>
            </a:pPr>
            <a:r>
              <a:rPr lang="en-GB" sz="1400" b="1" i="0" u="none" strike="noStrike" dirty="0">
                <a:effectLst/>
                <a:latin typeface="Arial"/>
                <a:cs typeface="Arial"/>
              </a:rPr>
              <a:t>Do</a:t>
            </a:r>
            <a:r>
              <a:rPr lang="en-GB" sz="1400" b="0" i="0" u="none" strike="noStrike" dirty="0">
                <a:effectLst/>
                <a:latin typeface="Arial"/>
                <a:cs typeface="Arial"/>
              </a:rPr>
              <a:t> use positive</a:t>
            </a:r>
            <a:r>
              <a:rPr lang="gd-GB" sz="1400" dirty="0">
                <a:latin typeface="Arial"/>
                <a:cs typeface="Arial"/>
              </a:rPr>
              <a:t> </a:t>
            </a:r>
            <a:r>
              <a:rPr lang="en-GB" sz="1400" b="0" i="0" u="none" strike="noStrike" dirty="0">
                <a:effectLst/>
                <a:latin typeface="Arial"/>
                <a:cs typeface="Arial"/>
              </a:rPr>
              <a:t>language and check for spelling and grammar to make sure it is right.</a:t>
            </a:r>
            <a:r>
              <a:rPr lang="en-US" sz="1400" b="0" i="0" dirty="0">
                <a:effectLst/>
                <a:latin typeface="Arial"/>
                <a:cs typeface="Arial"/>
              </a:rPr>
              <a:t>​</a:t>
            </a:r>
            <a:endParaRPr lang="gd-GB"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a:t>
            </a:r>
            <a:r>
              <a:rPr lang="en-GB" sz="1400" b="0" i="0" u="none" strike="noStrike" dirty="0">
                <a:effectLst/>
                <a:latin typeface="Arial"/>
                <a:cs typeface="Arial"/>
              </a:rPr>
              <a:t> be enthusiastic – if you show your interest in the course it will help you.</a:t>
            </a:r>
            <a:r>
              <a:rPr lang="en-US" sz="1400" b="0" i="0" dirty="0">
                <a:effectLst/>
                <a:latin typeface="Arial"/>
                <a:cs typeface="Arial"/>
              </a:rPr>
              <a:t>​</a:t>
            </a:r>
            <a:endParaRPr lang="gd-GB"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 </a:t>
            </a:r>
            <a:r>
              <a:rPr lang="en-GB" sz="1400" b="0" i="0" u="none" strike="noStrike" dirty="0">
                <a:effectLst/>
                <a:latin typeface="Arial"/>
                <a:cs typeface="Arial"/>
              </a:rPr>
              <a:t>remember that everything you say should link to studying at university. This allows the course team to see why it is relevant and assess your suitability for the course.</a:t>
            </a:r>
            <a:r>
              <a:rPr lang="en-US" sz="1400" b="0" i="0" dirty="0">
                <a:effectLst/>
                <a:latin typeface="Arial"/>
                <a:cs typeface="Arial"/>
              </a:rPr>
              <a:t>​</a:t>
            </a:r>
            <a:endParaRPr lang="gd-GB"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 </a:t>
            </a:r>
            <a:r>
              <a:rPr lang="en-GB" sz="1400" b="0" i="0" u="none" strike="noStrike" dirty="0">
                <a:effectLst/>
                <a:latin typeface="Arial"/>
                <a:cs typeface="Arial"/>
              </a:rPr>
              <a:t>ask people that you trust, like your teacher/adviser or parent/carer to read through what you have written and give you feedback.</a:t>
            </a:r>
            <a:r>
              <a:rPr lang="en-US" sz="1400" b="0" i="0" dirty="0">
                <a:effectLst/>
                <a:latin typeface="Arial"/>
                <a:cs typeface="Arial"/>
              </a:rPr>
              <a:t>​</a:t>
            </a:r>
            <a:endParaRPr lang="gd-GB"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 </a:t>
            </a:r>
            <a:r>
              <a:rPr lang="en-GB" sz="1400" b="0" i="0" u="none" strike="noStrike" dirty="0">
                <a:effectLst/>
                <a:latin typeface="Arial"/>
                <a:cs typeface="Arial"/>
              </a:rPr>
              <a:t>develop your statement over several drafts.</a:t>
            </a:r>
            <a:r>
              <a:rPr lang="en-US" sz="1400" b="0" i="0" dirty="0">
                <a:effectLst/>
                <a:latin typeface="Arial"/>
                <a:cs typeface="Arial"/>
              </a:rPr>
              <a:t>​</a:t>
            </a:r>
            <a:endParaRPr lang="gd-GB" sz="1400" b="0" i="0" dirty="0">
              <a:effectLst/>
              <a:latin typeface="Arial"/>
              <a:cs typeface="Arial"/>
            </a:endParaRPr>
          </a:p>
          <a:p>
            <a:pPr marL="285750" lvl="1" indent="-285750">
              <a:spcAft>
                <a:spcPts val="600"/>
              </a:spcAft>
              <a:buBlip>
                <a:blip r:embed="rId5"/>
              </a:buBlip>
            </a:pPr>
            <a:endParaRPr lang="en-GB" sz="1400" b="1" i="0" dirty="0">
              <a:solidFill>
                <a:srgbClr val="4A4C4E"/>
              </a:solidFill>
              <a:effectLst/>
              <a:latin typeface="Arial"/>
              <a:cs typeface="Arial"/>
            </a:endParaRPr>
          </a:p>
          <a:p>
            <a:pPr marL="285750" lvl="1" indent="-285750">
              <a:spcAft>
                <a:spcPts val="600"/>
              </a:spcAft>
              <a:buBlip>
                <a:blip r:embed="rId5"/>
              </a:buBlip>
            </a:pPr>
            <a:endParaRPr lang="en-GB" sz="1200">
              <a:latin typeface="Arial"/>
              <a:cs typeface="Arial"/>
            </a:endParaRPr>
          </a:p>
        </p:txBody>
      </p:sp>
    </p:spTree>
    <p:extLst>
      <p:ext uri="{BB962C8B-B14F-4D97-AF65-F5344CB8AC3E}">
        <p14:creationId xmlns:p14="http://schemas.microsoft.com/office/powerpoint/2010/main" val="194863627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3D1DD86B-0A29-CF06-5B8F-3940D9035CC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ACD1EFB-0F70-9C79-7655-D2B71266E518}"/>
              </a:ext>
            </a:extLst>
          </p:cNvPr>
          <p:cNvSpPr/>
          <p:nvPr/>
        </p:nvSpPr>
        <p:spPr>
          <a:xfrm>
            <a:off x="-1" y="388620"/>
            <a:ext cx="6535973" cy="565776"/>
          </a:xfrm>
          <a:prstGeom prst="rect">
            <a:avLst/>
          </a:prstGeom>
          <a:solidFill>
            <a:srgbClr val="FFBB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B1B23A9-90BC-B9E2-1D21-708D7DC2AE7E}"/>
              </a:ext>
            </a:extLst>
          </p:cNvPr>
          <p:cNvSpPr>
            <a:spLocks noGrp="1"/>
          </p:cNvSpPr>
          <p:nvPr>
            <p:ph type="title"/>
          </p:nvPr>
        </p:nvSpPr>
        <p:spPr>
          <a:xfrm>
            <a:off x="618840" y="326884"/>
            <a:ext cx="5766057" cy="610040"/>
          </a:xfrm>
        </p:spPr>
        <p:txBody>
          <a:bodyPr/>
          <a:lstStyle/>
          <a:p>
            <a:r>
              <a:rPr lang="gd-GB" sz="3200" err="1"/>
              <a:t>Personal</a:t>
            </a:r>
            <a:r>
              <a:rPr lang="gd-GB" sz="3200"/>
              <a:t> statement </a:t>
            </a:r>
            <a:r>
              <a:rPr lang="en-GB" sz="3200"/>
              <a:t>D</a:t>
            </a:r>
            <a:r>
              <a:rPr lang="gd-GB" sz="3200" err="1"/>
              <a:t>on’ts</a:t>
            </a:r>
            <a:r>
              <a:rPr lang="en-GB" sz="3200"/>
              <a:t>:</a:t>
            </a:r>
          </a:p>
        </p:txBody>
      </p:sp>
      <p:pic>
        <p:nvPicPr>
          <p:cNvPr id="6" name="Content Placeholder 5" descr="Shape&#10;&#10;Description automatically generated with medium confidence">
            <a:extLst>
              <a:ext uri="{FF2B5EF4-FFF2-40B4-BE49-F238E27FC236}">
                <a16:creationId xmlns:a16="http://schemas.microsoft.com/office/drawing/2014/main" id="{6A772310-39A3-C6A2-8944-FB9F3CC7C34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4CF30E77-C4A8-3BCB-BD85-C3773C78B47E}"/>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230F94E1-E9E7-BF59-AA87-3FCBC9404C6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74BC63BC-7FAB-3315-D136-00729CBDF298}"/>
              </a:ext>
            </a:extLst>
          </p:cNvPr>
          <p:cNvSpPr txBox="1"/>
          <p:nvPr/>
        </p:nvSpPr>
        <p:spPr>
          <a:xfrm>
            <a:off x="616055" y="1151864"/>
            <a:ext cx="7882582" cy="3185487"/>
          </a:xfrm>
          <a:prstGeom prst="rect">
            <a:avLst/>
          </a:prstGeom>
          <a:noFill/>
        </p:spPr>
        <p:txBody>
          <a:bodyPr wrap="square" lIns="91440" tIns="45720" rIns="91440" bIns="45720" anchor="t">
            <a:spAutoFit/>
          </a:bodyPr>
          <a:lstStyle/>
          <a:p>
            <a:pPr marL="285750" lvl="1" indent="-285750">
              <a:spcAft>
                <a:spcPts val="600"/>
              </a:spcAft>
              <a:buBlip>
                <a:blip r:embed="rId5"/>
              </a:buBlip>
            </a:pPr>
            <a:r>
              <a:rPr lang="en-GB" sz="1400" b="1" i="0" u="none" strike="noStrike" dirty="0">
                <a:effectLst/>
                <a:latin typeface="Arial"/>
                <a:cs typeface="Arial"/>
              </a:rPr>
              <a:t>Don’t</a:t>
            </a:r>
            <a:r>
              <a:rPr lang="en-GB" sz="1400" b="0" i="0" u="none" strike="noStrike" dirty="0">
                <a:effectLst/>
                <a:latin typeface="Arial"/>
                <a:cs typeface="Arial"/>
              </a:rPr>
              <a:t> name universities – you can only write one personal statement, so avoid mentioning a university by name unless you are applying to only </a:t>
            </a:r>
            <a:r>
              <a:rPr lang="en-GB" sz="1400" dirty="0">
                <a:latin typeface="Arial"/>
                <a:cs typeface="Arial"/>
              </a:rPr>
              <a:t>one</a:t>
            </a:r>
            <a:endParaRPr lang="en-GB" sz="1400" b="0" i="0" dirty="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Don’t</a:t>
            </a:r>
            <a:r>
              <a:rPr lang="en-GB" sz="1400" b="0" i="0" u="none" strike="noStrike" dirty="0">
                <a:effectLst/>
                <a:latin typeface="Arial"/>
                <a:cs typeface="Arial"/>
              </a:rPr>
              <a:t> use quotes in your personal statement – it’s your voice they want to hear</a:t>
            </a:r>
            <a:endParaRPr lang="en-US"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Don’t</a:t>
            </a:r>
            <a:r>
              <a:rPr lang="en-GB" sz="1400" b="0" i="0" u="none" strike="noStrike" dirty="0">
                <a:effectLst/>
                <a:latin typeface="Arial"/>
                <a:cs typeface="Arial"/>
              </a:rPr>
              <a:t> write irrelevant facts – if it doesn’t make a useful contribution and help explain why you should be given a place on the course, don’t write it</a:t>
            </a:r>
            <a:endParaRPr lang="en-US"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Don’t</a:t>
            </a:r>
            <a:r>
              <a:rPr lang="en-GB" sz="1400" b="0" i="0" u="none" strike="noStrike" dirty="0">
                <a:effectLst/>
                <a:latin typeface="Arial"/>
                <a:cs typeface="Arial"/>
              </a:rPr>
              <a:t> exaggerate – you might be asked about what you have written if you attend an interview</a:t>
            </a:r>
            <a:endParaRPr lang="en-US"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Don’t</a:t>
            </a:r>
            <a:r>
              <a:rPr lang="en-GB" sz="1400" b="0" i="0" u="none" strike="noStrike" dirty="0">
                <a:effectLst/>
                <a:latin typeface="Arial"/>
                <a:cs typeface="Arial"/>
              </a:rPr>
              <a:t> try to be funny – an admission </a:t>
            </a:r>
            <a:r>
              <a:rPr lang="en-GB" sz="1400" dirty="0">
                <a:latin typeface="Arial"/>
                <a:cs typeface="Arial"/>
              </a:rPr>
              <a:t>officer</a:t>
            </a:r>
            <a:r>
              <a:rPr lang="en-GB" sz="1400" b="0" i="0" u="none" strike="noStrike" dirty="0">
                <a:effectLst/>
                <a:latin typeface="Arial"/>
                <a:cs typeface="Arial"/>
              </a:rPr>
              <a:t> is not guaranteed to have your sense of humour</a:t>
            </a:r>
            <a:endParaRPr lang="en-US"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Don’t</a:t>
            </a:r>
            <a:r>
              <a:rPr lang="en-GB" sz="1400" b="0" i="0" u="none" strike="noStrike" dirty="0">
                <a:effectLst/>
                <a:latin typeface="Arial"/>
                <a:cs typeface="Arial"/>
              </a:rPr>
              <a:t> leave it until the last minute – give yourself time to think about what you want to write to make sure that you don’t forget something important</a:t>
            </a:r>
            <a:endParaRPr lang="en-US" sz="1400" b="0" i="0">
              <a:effectLst/>
              <a:latin typeface="Arial"/>
              <a:cs typeface="Arial"/>
            </a:endParaRPr>
          </a:p>
          <a:p>
            <a:pPr marL="285750" lvl="1" indent="-285750">
              <a:spcAft>
                <a:spcPts val="600"/>
              </a:spcAft>
              <a:buBlip>
                <a:blip r:embed="rId5"/>
              </a:buBlip>
            </a:pPr>
            <a:r>
              <a:rPr lang="en-GB" sz="1400" b="1" i="0" u="none" strike="noStrike" dirty="0">
                <a:effectLst/>
                <a:latin typeface="Arial"/>
                <a:cs typeface="Arial"/>
              </a:rPr>
              <a:t>Don’t </a:t>
            </a:r>
            <a:r>
              <a:rPr lang="en-GB" sz="1400" b="0" i="0" u="none" strike="noStrike" dirty="0">
                <a:effectLst/>
                <a:latin typeface="Arial"/>
                <a:cs typeface="Arial"/>
              </a:rPr>
              <a:t>be tempted to copy a personal statement, UCAS has software that detects similarities which could jeopardise your application</a:t>
            </a:r>
            <a:endParaRPr lang="en-US" sz="1400" b="0" i="0" dirty="0">
              <a:effectLst/>
              <a:latin typeface="Arial"/>
              <a:cs typeface="Arial"/>
            </a:endParaRPr>
          </a:p>
          <a:p>
            <a:pPr marL="285750" lvl="1" indent="-285750">
              <a:spcAft>
                <a:spcPts val="600"/>
              </a:spcAft>
              <a:buBlip>
                <a:blip r:embed="rId5"/>
              </a:buBlip>
            </a:pPr>
            <a:endParaRPr lang="en-GB" sz="1200">
              <a:latin typeface="Arial"/>
              <a:cs typeface="Arial"/>
            </a:endParaRPr>
          </a:p>
        </p:txBody>
      </p:sp>
    </p:spTree>
    <p:extLst>
      <p:ext uri="{BB962C8B-B14F-4D97-AF65-F5344CB8AC3E}">
        <p14:creationId xmlns:p14="http://schemas.microsoft.com/office/powerpoint/2010/main" val="1465002202"/>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1E101-119D-55D6-4FEF-86640B48EB88}"/>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F8350D2E-0D98-C42A-E0D0-64FE0F72EB1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2" name="Rectangle 11">
            <a:extLst>
              <a:ext uri="{FF2B5EF4-FFF2-40B4-BE49-F238E27FC236}">
                <a16:creationId xmlns:a16="http://schemas.microsoft.com/office/drawing/2014/main" id="{C25845E3-C0C7-62B6-BBF0-5CFC97A20038}"/>
              </a:ext>
            </a:extLst>
          </p:cNvPr>
          <p:cNvSpPr>
            <a:spLocks noGrp="1" noRot="1" noMove="1" noResize="1" noEditPoints="1" noAdjustHandles="1" noChangeArrowheads="1" noChangeShapeType="1"/>
          </p:cNvSpPr>
          <p:nvPr/>
        </p:nvSpPr>
        <p:spPr>
          <a:xfrm>
            <a:off x="0" y="0"/>
            <a:ext cx="9144000" cy="5143500"/>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text, clipart&#10;&#10;Description automatically generated">
            <a:extLst>
              <a:ext uri="{FF2B5EF4-FFF2-40B4-BE49-F238E27FC236}">
                <a16:creationId xmlns:a16="http://schemas.microsoft.com/office/drawing/2014/main" id="{92EDC1E3-3C99-2AF4-6A86-2CB8AE0407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0995" y="4608401"/>
            <a:ext cx="908685" cy="344954"/>
          </a:xfrm>
          <a:prstGeom prst="rect">
            <a:avLst/>
          </a:prstGeom>
        </p:spPr>
      </p:pic>
      <p:sp>
        <p:nvSpPr>
          <p:cNvPr id="15" name="Title 2">
            <a:extLst>
              <a:ext uri="{FF2B5EF4-FFF2-40B4-BE49-F238E27FC236}">
                <a16:creationId xmlns:a16="http://schemas.microsoft.com/office/drawing/2014/main" id="{1367AC3B-9938-8E6C-4264-EF1A730B83B0}"/>
              </a:ext>
            </a:extLst>
          </p:cNvPr>
          <p:cNvSpPr txBox="1">
            <a:spLocks/>
          </p:cNvSpPr>
          <p:nvPr/>
        </p:nvSpPr>
        <p:spPr>
          <a:xfrm>
            <a:off x="484822" y="1743740"/>
            <a:ext cx="7468847" cy="2085506"/>
          </a:xfrm>
          <a:prstGeom prst="rect">
            <a:avLst/>
          </a:prstGeom>
        </p:spPr>
        <p:txBody>
          <a:bodyPr vert="horz" lIns="0" tIns="0" rIns="0" bIns="0" rtlCol="0" anchor="t" anchorCtr="0">
            <a:noAutofit/>
          </a:bodyPr>
          <a:lstStyle>
            <a:lvl1pPr algn="l" defTabSz="685800" rtl="0" eaLnBrk="1" latinLnBrk="0" hangingPunct="1">
              <a:lnSpc>
                <a:spcPts val="5200"/>
              </a:lnSpc>
              <a:spcBef>
                <a:spcPct val="0"/>
              </a:spcBef>
              <a:buNone/>
              <a:defRPr sz="4800" b="1" kern="1200" spc="-20" baseline="0">
                <a:solidFill>
                  <a:schemeClr val="tx1"/>
                </a:solidFill>
                <a:latin typeface="+mj-lt"/>
                <a:ea typeface="+mj-ea"/>
                <a:cs typeface="+mj-cs"/>
              </a:defRPr>
            </a:lvl1pPr>
          </a:lstStyle>
          <a:p>
            <a:pPr>
              <a:lnSpc>
                <a:spcPct val="100000"/>
              </a:lnSpc>
              <a:spcBef>
                <a:spcPts val="0"/>
              </a:spcBef>
            </a:pPr>
            <a:r>
              <a:rPr lang="en-GB" sz="4400">
                <a:solidFill>
                  <a:srgbClr val="FFBB50"/>
                </a:solidFill>
                <a:latin typeface="Arial"/>
                <a:cs typeface="Arial"/>
              </a:rPr>
              <a:t>What happens next?</a:t>
            </a:r>
            <a:endParaRPr lang="gd-GB" sz="3200">
              <a:solidFill>
                <a:schemeClr val="bg1">
                  <a:lumMod val="95000"/>
                </a:schemeClr>
              </a:solidFill>
              <a:cs typeface="Arial"/>
            </a:endParaRPr>
          </a:p>
        </p:txBody>
      </p:sp>
      <p:pic>
        <p:nvPicPr>
          <p:cNvPr id="17" name="Picture 16" descr="A picture containing text, first-aid kit, clipart&#10;&#10;Description automatically generated">
            <a:extLst>
              <a:ext uri="{FF2B5EF4-FFF2-40B4-BE49-F238E27FC236}">
                <a16:creationId xmlns:a16="http://schemas.microsoft.com/office/drawing/2014/main" id="{FE04613F-16B8-026F-45E3-1799E23505AB}"/>
              </a:ext>
            </a:extLst>
          </p:cNvPr>
          <p:cNvPicPr>
            <a:picLocks noChangeAspect="1"/>
          </p:cNvPicPr>
          <p:nvPr/>
        </p:nvPicPr>
        <p:blipFill>
          <a:blip r:embed="rId5" cstate="print">
            <a:alphaModFix amt="50000"/>
            <a:extLst>
              <a:ext uri="{28A0092B-C50C-407E-A947-70E740481C1C}">
                <a14:useLocalDpi xmlns:a14="http://schemas.microsoft.com/office/drawing/2010/main" val="0"/>
              </a:ext>
            </a:extLst>
          </a:blip>
          <a:stretch>
            <a:fillRect/>
          </a:stretch>
        </p:blipFill>
        <p:spPr>
          <a:xfrm>
            <a:off x="8049746" y="0"/>
            <a:ext cx="819934" cy="2598323"/>
          </a:xfrm>
          <a:prstGeom prst="rect">
            <a:avLst/>
          </a:prstGeom>
        </p:spPr>
      </p:pic>
    </p:spTree>
    <p:extLst>
      <p:ext uri="{BB962C8B-B14F-4D97-AF65-F5344CB8AC3E}">
        <p14:creationId xmlns:p14="http://schemas.microsoft.com/office/powerpoint/2010/main" val="1948267336"/>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7BBAD324-8E49-A16E-9141-EBA130BEB7B1}"/>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03C9936F-7D11-7DD1-8DA7-460C4B1708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207798" y="2382974"/>
            <a:ext cx="2151785" cy="1436431"/>
          </a:xfrm>
          <a:prstGeom prst="rect">
            <a:avLst/>
          </a:prstGeom>
        </p:spPr>
      </p:pic>
      <p:sp>
        <p:nvSpPr>
          <p:cNvPr id="7" name="Rectangle 6">
            <a:extLst>
              <a:ext uri="{FF2B5EF4-FFF2-40B4-BE49-F238E27FC236}">
                <a16:creationId xmlns:a16="http://schemas.microsoft.com/office/drawing/2014/main" id="{070C7979-8766-7673-DE49-9F94EDA47F70}"/>
              </a:ext>
            </a:extLst>
          </p:cNvPr>
          <p:cNvSpPr/>
          <p:nvPr/>
        </p:nvSpPr>
        <p:spPr>
          <a:xfrm>
            <a:off x="0" y="388620"/>
            <a:ext cx="5788618" cy="565776"/>
          </a:xfrm>
          <a:prstGeom prst="rect">
            <a:avLst/>
          </a:prstGeom>
          <a:solidFill>
            <a:srgbClr val="CACAC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B189EA1-D837-DB6C-EE4C-9A030361896F}"/>
              </a:ext>
            </a:extLst>
          </p:cNvPr>
          <p:cNvSpPr>
            <a:spLocks noGrp="1"/>
          </p:cNvSpPr>
          <p:nvPr>
            <p:ph type="title"/>
          </p:nvPr>
        </p:nvSpPr>
        <p:spPr>
          <a:xfrm>
            <a:off x="618840" y="326884"/>
            <a:ext cx="4797818" cy="610040"/>
          </a:xfrm>
        </p:spPr>
        <p:txBody>
          <a:bodyPr/>
          <a:lstStyle/>
          <a:p>
            <a:r>
              <a:rPr lang="gd-GB" sz="2800" err="1">
                <a:solidFill>
                  <a:srgbClr val="000000"/>
                </a:solidFill>
              </a:rPr>
              <a:t>What</a:t>
            </a:r>
            <a:r>
              <a:rPr lang="gd-GB" sz="2800">
                <a:solidFill>
                  <a:srgbClr val="000000"/>
                </a:solidFill>
              </a:rPr>
              <a:t> </a:t>
            </a:r>
            <a:r>
              <a:rPr lang="gd-GB" sz="2800" err="1">
                <a:solidFill>
                  <a:srgbClr val="000000"/>
                </a:solidFill>
              </a:rPr>
              <a:t>happens</a:t>
            </a:r>
            <a:r>
              <a:rPr lang="gd-GB" sz="2800">
                <a:solidFill>
                  <a:srgbClr val="000000"/>
                </a:solidFill>
              </a:rPr>
              <a:t> </a:t>
            </a:r>
            <a:r>
              <a:rPr lang="en-GB" sz="2800">
                <a:solidFill>
                  <a:srgbClr val="000000"/>
                </a:solidFill>
              </a:rPr>
              <a:t>next</a:t>
            </a:r>
            <a:r>
              <a:rPr lang="gd-GB" sz="2800">
                <a:solidFill>
                  <a:srgbClr val="000000"/>
                </a:solidFill>
              </a:rPr>
              <a:t>?</a:t>
            </a:r>
            <a:endParaRPr lang="en-GB" sz="2800">
              <a:solidFill>
                <a:srgbClr val="000000"/>
              </a:solidFill>
            </a:endParaRPr>
          </a:p>
        </p:txBody>
      </p:sp>
      <p:pic>
        <p:nvPicPr>
          <p:cNvPr id="6" name="Content Placeholder 5" descr="Shape&#10;&#10;Description automatically generated with medium confidence">
            <a:extLst>
              <a:ext uri="{FF2B5EF4-FFF2-40B4-BE49-F238E27FC236}">
                <a16:creationId xmlns:a16="http://schemas.microsoft.com/office/drawing/2014/main" id="{58AA5923-2DF0-217F-482A-DC35D02C28CF}"/>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82293" y="4769160"/>
            <a:ext cx="565056" cy="214522"/>
          </a:xfrm>
        </p:spPr>
      </p:pic>
      <p:cxnSp>
        <p:nvCxnSpPr>
          <p:cNvPr id="8" name="Straight Connector 7">
            <a:extLst>
              <a:ext uri="{FF2B5EF4-FFF2-40B4-BE49-F238E27FC236}">
                <a16:creationId xmlns:a16="http://schemas.microsoft.com/office/drawing/2014/main" id="{477B545C-17A3-5C01-3A64-EFD04B23209D}"/>
              </a:ext>
            </a:extLst>
          </p:cNvPr>
          <p:cNvCxnSpPr>
            <a:cxnSpLocks/>
          </p:cNvCxnSpPr>
          <p:nvPr/>
        </p:nvCxnSpPr>
        <p:spPr>
          <a:xfrm>
            <a:off x="172347" y="4623099"/>
            <a:ext cx="7889164"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3" name="Picture 2">
            <a:extLst>
              <a:ext uri="{FF2B5EF4-FFF2-40B4-BE49-F238E27FC236}">
                <a16:creationId xmlns:a16="http://schemas.microsoft.com/office/drawing/2014/main" id="{9488CE15-E3E9-2EE2-D284-DA52702AE0F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11" name="TextBox 10">
            <a:extLst>
              <a:ext uri="{FF2B5EF4-FFF2-40B4-BE49-F238E27FC236}">
                <a16:creationId xmlns:a16="http://schemas.microsoft.com/office/drawing/2014/main" id="{CA8582A3-F561-21B1-4BE9-EF9C28302D6F}"/>
              </a:ext>
            </a:extLst>
          </p:cNvPr>
          <p:cNvSpPr txBox="1"/>
          <p:nvPr/>
        </p:nvSpPr>
        <p:spPr>
          <a:xfrm>
            <a:off x="530543" y="1213540"/>
            <a:ext cx="4092892" cy="338554"/>
          </a:xfrm>
          <a:prstGeom prst="rect">
            <a:avLst/>
          </a:prstGeom>
          <a:noFill/>
        </p:spPr>
        <p:txBody>
          <a:bodyPr wrap="square">
            <a:spAutoFit/>
          </a:bodyPr>
          <a:lstStyle/>
          <a:p>
            <a:pPr algn="l" rtl="0" fontAlgn="base"/>
            <a:endParaRPr lang="gd-GB" sz="1600" b="1">
              <a:solidFill>
                <a:srgbClr val="4A4C4E"/>
              </a:solidFill>
              <a:latin typeface="Arial" panose="020B0604020202020204" pitchFamily="34" charset="0"/>
            </a:endParaRPr>
          </a:p>
        </p:txBody>
      </p:sp>
      <p:pic>
        <p:nvPicPr>
          <p:cNvPr id="13" name="Picture 12">
            <a:extLst>
              <a:ext uri="{FF2B5EF4-FFF2-40B4-BE49-F238E27FC236}">
                <a16:creationId xmlns:a16="http://schemas.microsoft.com/office/drawing/2014/main" id="{AEBC1967-3D56-8E25-3A2D-639D1A3E84C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141019" y="3809629"/>
            <a:ext cx="2001417" cy="1331630"/>
          </a:xfrm>
          <a:prstGeom prst="rect">
            <a:avLst/>
          </a:prstGeom>
        </p:spPr>
      </p:pic>
      <p:sp>
        <p:nvSpPr>
          <p:cNvPr id="9" name="TextBox 8">
            <a:extLst>
              <a:ext uri="{FF2B5EF4-FFF2-40B4-BE49-F238E27FC236}">
                <a16:creationId xmlns:a16="http://schemas.microsoft.com/office/drawing/2014/main" id="{6A7DEC4A-7ADE-16D4-9808-980E60D99809}"/>
              </a:ext>
            </a:extLst>
          </p:cNvPr>
          <p:cNvSpPr txBox="1"/>
          <p:nvPr/>
        </p:nvSpPr>
        <p:spPr>
          <a:xfrm>
            <a:off x="567176" y="1213540"/>
            <a:ext cx="4194756" cy="3570208"/>
          </a:xfrm>
          <a:prstGeom prst="rect">
            <a:avLst/>
          </a:prstGeom>
          <a:noFill/>
        </p:spPr>
        <p:txBody>
          <a:bodyPr wrap="square" lIns="91440" tIns="45720" rIns="91440" bIns="45720" anchor="t">
            <a:spAutoFit/>
          </a:bodyPr>
          <a:lstStyle/>
          <a:p>
            <a:pPr marL="0" lvl="1">
              <a:spcAft>
                <a:spcPts val="600"/>
              </a:spcAft>
            </a:pPr>
            <a:r>
              <a:rPr lang="en-GB" sz="1600" b="1" i="0" u="none" strike="noStrike" dirty="0">
                <a:effectLst/>
                <a:latin typeface="Arial"/>
                <a:cs typeface="Arial"/>
              </a:rPr>
              <a:t>4 possible </a:t>
            </a:r>
            <a:r>
              <a:rPr lang="gd-GB" sz="1600" b="1" i="0" u="none" strike="noStrike" err="1">
                <a:effectLst/>
                <a:latin typeface="Arial"/>
                <a:cs typeface="Arial"/>
              </a:rPr>
              <a:t>responses</a:t>
            </a:r>
            <a:r>
              <a:rPr lang="gd-GB" sz="1600" b="1" i="0" u="none" strike="noStrike" dirty="0">
                <a:effectLst/>
                <a:latin typeface="Arial"/>
                <a:cs typeface="Arial"/>
              </a:rPr>
              <a:t> </a:t>
            </a:r>
            <a:r>
              <a:rPr lang="gd-GB" sz="1600" b="1" i="0" u="none" strike="noStrike" err="1">
                <a:effectLst/>
                <a:latin typeface="Arial"/>
                <a:cs typeface="Arial"/>
              </a:rPr>
              <a:t>from</a:t>
            </a:r>
            <a:r>
              <a:rPr lang="gd-GB" sz="1600" b="1" i="0" u="none" strike="noStrike" dirty="0">
                <a:effectLst/>
                <a:latin typeface="Arial"/>
                <a:cs typeface="Arial"/>
              </a:rPr>
              <a:t> </a:t>
            </a:r>
            <a:r>
              <a:rPr lang="gd-GB" sz="1600" b="1" dirty="0">
                <a:latin typeface="Arial"/>
                <a:cs typeface="Arial"/>
              </a:rPr>
              <a:t>a </a:t>
            </a:r>
            <a:r>
              <a:rPr lang="gd-GB" sz="1600" b="1" err="1">
                <a:latin typeface="Arial"/>
                <a:cs typeface="Arial"/>
              </a:rPr>
              <a:t>university</a:t>
            </a:r>
            <a:r>
              <a:rPr lang="gd-GB" sz="1600" b="1" dirty="0">
                <a:latin typeface="Arial"/>
                <a:cs typeface="Arial"/>
              </a:rPr>
              <a:t>:</a:t>
            </a:r>
            <a:endParaRPr lang="en-US" sz="1400">
              <a:latin typeface="Arial" panose="020B0604020202020204" pitchFamily="34" charset="0"/>
              <a:cs typeface="Arial"/>
            </a:endParaRPr>
          </a:p>
          <a:p>
            <a:pPr marL="742950" lvl="2" indent="-285750">
              <a:spcAft>
                <a:spcPts val="600"/>
              </a:spcAft>
              <a:buBlip>
                <a:blip r:embed="rId7"/>
              </a:buBlip>
            </a:pPr>
            <a:r>
              <a:rPr lang="en-GB" sz="1400" b="0" i="0" u="none" strike="noStrike" dirty="0">
                <a:effectLst/>
                <a:latin typeface="Arial"/>
                <a:cs typeface="Arial"/>
              </a:rPr>
              <a:t>Unconditional offer </a:t>
            </a:r>
            <a:r>
              <a:rPr lang="en-US" sz="1400" b="0" i="0" dirty="0">
                <a:effectLst/>
                <a:latin typeface="Arial"/>
                <a:cs typeface="Arial"/>
              </a:rPr>
              <a:t>​</a:t>
            </a:r>
            <a:endParaRPr lang="gd-GB" sz="1400">
              <a:latin typeface="Arial"/>
              <a:cs typeface="Arial"/>
            </a:endParaRPr>
          </a:p>
          <a:p>
            <a:pPr marL="742950" lvl="2" indent="-285750">
              <a:spcAft>
                <a:spcPts val="600"/>
              </a:spcAft>
              <a:buBlip>
                <a:blip r:embed="rId7"/>
              </a:buBlip>
            </a:pPr>
            <a:r>
              <a:rPr lang="en-GB" sz="1400" b="0" i="0" u="none" strike="noStrike" dirty="0">
                <a:effectLst/>
                <a:latin typeface="Arial"/>
                <a:cs typeface="Arial"/>
              </a:rPr>
              <a:t>Conditional offer </a:t>
            </a:r>
            <a:r>
              <a:rPr lang="en-US" sz="1400" b="0" i="0" dirty="0">
                <a:effectLst/>
                <a:latin typeface="Arial"/>
                <a:cs typeface="Arial"/>
              </a:rPr>
              <a:t>​</a:t>
            </a:r>
            <a:endParaRPr lang="gd-GB" sz="1400">
              <a:latin typeface="Arial"/>
              <a:cs typeface="Arial"/>
            </a:endParaRPr>
          </a:p>
          <a:p>
            <a:pPr marL="742950" lvl="2" indent="-285750">
              <a:spcAft>
                <a:spcPts val="600"/>
              </a:spcAft>
              <a:buBlip>
                <a:blip r:embed="rId7"/>
              </a:buBlip>
            </a:pPr>
            <a:r>
              <a:rPr lang="en-GB" sz="1400" b="0" i="0" u="none" strike="noStrike" dirty="0">
                <a:effectLst/>
                <a:latin typeface="Arial"/>
                <a:cs typeface="Arial"/>
              </a:rPr>
              <a:t>Interview </a:t>
            </a:r>
            <a:r>
              <a:rPr lang="en-US" sz="1400" b="0" i="0" dirty="0">
                <a:effectLst/>
                <a:latin typeface="Arial"/>
                <a:cs typeface="Arial"/>
              </a:rPr>
              <a:t>​</a:t>
            </a:r>
            <a:endParaRPr lang="gd-GB" sz="1400">
              <a:latin typeface="Arial"/>
              <a:cs typeface="Arial"/>
            </a:endParaRPr>
          </a:p>
          <a:p>
            <a:pPr marL="742950" lvl="2" indent="-285750">
              <a:spcAft>
                <a:spcPts val="600"/>
              </a:spcAft>
              <a:buBlip>
                <a:blip r:embed="rId7"/>
              </a:buBlip>
            </a:pPr>
            <a:r>
              <a:rPr lang="en-GB" sz="1400" b="0" i="0" u="none" strike="noStrike" dirty="0">
                <a:effectLst/>
                <a:latin typeface="Arial"/>
                <a:cs typeface="Arial"/>
              </a:rPr>
              <a:t>Unable to make an offer </a:t>
            </a:r>
            <a:r>
              <a:rPr lang="en-US" sz="1200" b="0" i="0" dirty="0">
                <a:effectLst/>
                <a:latin typeface="Arial"/>
                <a:cs typeface="Arial"/>
              </a:rPr>
              <a:t>​</a:t>
            </a:r>
            <a:endParaRPr lang="gd-GB" sz="1200">
              <a:latin typeface="Arial"/>
              <a:cs typeface="Arial"/>
            </a:endParaRPr>
          </a:p>
          <a:p>
            <a:pPr marL="457200" lvl="2">
              <a:spcAft>
                <a:spcPts val="600"/>
              </a:spcAft>
            </a:pPr>
            <a:endParaRPr lang="gd-GB" sz="1400" dirty="0">
              <a:latin typeface="Arial" panose="020B0604020202020204" pitchFamily="34" charset="0"/>
              <a:cs typeface="Arial"/>
            </a:endParaRPr>
          </a:p>
          <a:p>
            <a:pPr marL="0" lvl="1">
              <a:spcAft>
                <a:spcPts val="600"/>
              </a:spcAft>
            </a:pPr>
            <a:r>
              <a:rPr lang="en-GB" sz="1600" b="1" i="0" u="none" strike="noStrike" dirty="0">
                <a:effectLst/>
                <a:latin typeface="Arial"/>
                <a:cs typeface="Arial"/>
              </a:rPr>
              <a:t>Once you hear back from ALL of your choices: </a:t>
            </a:r>
            <a:r>
              <a:rPr lang="en-US" sz="1600" b="0" i="0" dirty="0">
                <a:effectLst/>
                <a:latin typeface="Arial"/>
                <a:cs typeface="Arial"/>
              </a:rPr>
              <a:t>​</a:t>
            </a:r>
            <a:endParaRPr lang="gd-GB" sz="1600">
              <a:latin typeface="Arial"/>
              <a:cs typeface="Arial"/>
            </a:endParaRPr>
          </a:p>
          <a:p>
            <a:pPr marL="742950" lvl="2" indent="-285750">
              <a:spcAft>
                <a:spcPts val="600"/>
              </a:spcAft>
              <a:buBlip>
                <a:blip r:embed="rId7"/>
              </a:buBlip>
            </a:pPr>
            <a:r>
              <a:rPr lang="en-GB" sz="1400" b="0" i="0" u="none" strike="noStrike" dirty="0">
                <a:effectLst/>
                <a:latin typeface="Arial"/>
                <a:cs typeface="Arial"/>
              </a:rPr>
              <a:t>1 x FIRM acceptance (1st choice) </a:t>
            </a:r>
            <a:r>
              <a:rPr lang="en-US" sz="1400" b="0" i="0" dirty="0">
                <a:effectLst/>
                <a:latin typeface="Arial"/>
                <a:cs typeface="Arial"/>
              </a:rPr>
              <a:t>​</a:t>
            </a:r>
            <a:endParaRPr lang="gd-GB" sz="1400">
              <a:latin typeface="Arial"/>
              <a:cs typeface="Arial"/>
            </a:endParaRPr>
          </a:p>
          <a:p>
            <a:pPr marL="742950" lvl="2" indent="-285750">
              <a:spcAft>
                <a:spcPts val="600"/>
              </a:spcAft>
              <a:buBlip>
                <a:blip r:embed="rId7"/>
              </a:buBlip>
            </a:pPr>
            <a:r>
              <a:rPr lang="en-GB" sz="1400" b="0" i="0" u="none" strike="noStrike" dirty="0">
                <a:effectLst/>
                <a:latin typeface="Arial"/>
                <a:cs typeface="Arial"/>
              </a:rPr>
              <a:t>1 x INSURANCE choice </a:t>
            </a:r>
            <a:r>
              <a:rPr lang="en-US" sz="1400" b="0" i="0" dirty="0">
                <a:effectLst/>
                <a:latin typeface="Arial"/>
                <a:cs typeface="Arial"/>
              </a:rPr>
              <a:t>​</a:t>
            </a:r>
            <a:endParaRPr lang="gd-GB" sz="1400">
              <a:latin typeface="Arial"/>
              <a:cs typeface="Arial"/>
            </a:endParaRPr>
          </a:p>
          <a:p>
            <a:pPr marL="742950" lvl="2" indent="-285750">
              <a:spcAft>
                <a:spcPts val="600"/>
              </a:spcAft>
              <a:buBlip>
                <a:blip r:embed="rId7"/>
              </a:buBlip>
            </a:pPr>
            <a:r>
              <a:rPr lang="en-GB" sz="1400" b="0" i="0" u="none" strike="noStrike" dirty="0">
                <a:effectLst/>
                <a:latin typeface="Arial"/>
                <a:cs typeface="Arial"/>
              </a:rPr>
              <a:t>DECLINE all other offers </a:t>
            </a:r>
            <a:endParaRPr lang="en-US" sz="1400" b="0" i="0" dirty="0">
              <a:effectLst/>
              <a:latin typeface="Arial"/>
              <a:cs typeface="Arial"/>
            </a:endParaRPr>
          </a:p>
          <a:p>
            <a:pPr algn="l" rtl="0" fontAlgn="base">
              <a:buFont typeface="Arial" panose="020B0604020202020204" pitchFamily="34" charset="0"/>
              <a:buChar char="•"/>
            </a:pPr>
            <a:endParaRPr lang="en-GB" sz="1600"/>
          </a:p>
        </p:txBody>
      </p:sp>
      <p:pic>
        <p:nvPicPr>
          <p:cNvPr id="5" name="Picture 4" descr="A person with a chainsaw in the woods&#10;&#10;Description automatically generated">
            <a:extLst>
              <a:ext uri="{FF2B5EF4-FFF2-40B4-BE49-F238E27FC236}">
                <a16:creationId xmlns:a16="http://schemas.microsoft.com/office/drawing/2014/main" id="{15C06ABE-2831-B6D6-530F-B48185BDAC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60041" y="2382974"/>
            <a:ext cx="2108663" cy="1405775"/>
          </a:xfrm>
          <a:prstGeom prst="rect">
            <a:avLst/>
          </a:prstGeom>
        </p:spPr>
      </p:pic>
      <p:pic>
        <p:nvPicPr>
          <p:cNvPr id="17" name="Picture 16" descr="A group of people on a stage&#10;&#10;Description automatically generated">
            <a:extLst>
              <a:ext uri="{FF2B5EF4-FFF2-40B4-BE49-F238E27FC236}">
                <a16:creationId xmlns:a16="http://schemas.microsoft.com/office/drawing/2014/main" id="{C9E1E783-AD2F-B615-EA6B-F2C6F96E6D2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60041" y="3715971"/>
            <a:ext cx="2108663" cy="1405775"/>
          </a:xfrm>
          <a:prstGeom prst="rect">
            <a:avLst/>
          </a:prstGeom>
        </p:spPr>
      </p:pic>
      <p:pic>
        <p:nvPicPr>
          <p:cNvPr id="18" name="Picture 17">
            <a:extLst>
              <a:ext uri="{FF2B5EF4-FFF2-40B4-BE49-F238E27FC236}">
                <a16:creationId xmlns:a16="http://schemas.microsoft.com/office/drawing/2014/main" id="{D80BF5EF-1444-C591-4335-55C062D4076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046441" y="3598334"/>
            <a:ext cx="444525" cy="444525"/>
          </a:xfrm>
          <a:prstGeom prst="rect">
            <a:avLst/>
          </a:prstGeom>
        </p:spPr>
      </p:pic>
    </p:spTree>
    <p:extLst>
      <p:ext uri="{BB962C8B-B14F-4D97-AF65-F5344CB8AC3E}">
        <p14:creationId xmlns:p14="http://schemas.microsoft.com/office/powerpoint/2010/main" val="3818225051"/>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0D4B8DE3-F378-E38E-9A96-D4FA3BB9CB3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CE3E548-FF00-B7CA-E662-BE26D2116562}"/>
              </a:ext>
            </a:extLst>
          </p:cNvPr>
          <p:cNvSpPr/>
          <p:nvPr/>
        </p:nvSpPr>
        <p:spPr>
          <a:xfrm>
            <a:off x="-2" y="388620"/>
            <a:ext cx="2615611" cy="565776"/>
          </a:xfrm>
          <a:prstGeom prst="rect">
            <a:avLst/>
          </a:prstGeom>
          <a:solidFill>
            <a:srgbClr val="CACAC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C492219-3646-7B3F-3533-507AE0523ECE}"/>
              </a:ext>
            </a:extLst>
          </p:cNvPr>
          <p:cNvSpPr>
            <a:spLocks noGrp="1"/>
          </p:cNvSpPr>
          <p:nvPr>
            <p:ph type="title"/>
          </p:nvPr>
        </p:nvSpPr>
        <p:spPr>
          <a:xfrm>
            <a:off x="473021" y="323298"/>
            <a:ext cx="1696021" cy="632020"/>
          </a:xfrm>
        </p:spPr>
        <p:txBody>
          <a:bodyPr/>
          <a:lstStyle/>
          <a:p>
            <a:r>
              <a:rPr lang="en-GB" sz="3200"/>
              <a:t>Timeline</a:t>
            </a:r>
            <a:endParaRPr lang="en-GB" sz="3600"/>
          </a:p>
        </p:txBody>
      </p:sp>
      <p:pic>
        <p:nvPicPr>
          <p:cNvPr id="6" name="Content Placeholder 5" descr="Shape&#10;&#10;Description automatically generated with medium confidence">
            <a:extLst>
              <a:ext uri="{FF2B5EF4-FFF2-40B4-BE49-F238E27FC236}">
                <a16:creationId xmlns:a16="http://schemas.microsoft.com/office/drawing/2014/main" id="{7344A3D2-A62B-3307-F892-A0ABADD3907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2293" y="4769160"/>
            <a:ext cx="565056" cy="214522"/>
          </a:xfrm>
        </p:spPr>
      </p:pic>
      <p:pic>
        <p:nvPicPr>
          <p:cNvPr id="3" name="Picture 2">
            <a:extLst>
              <a:ext uri="{FF2B5EF4-FFF2-40B4-BE49-F238E27FC236}">
                <a16:creationId xmlns:a16="http://schemas.microsoft.com/office/drawing/2014/main" id="{8088101A-5329-9C64-06FC-BDAE9137AB8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graphicFrame>
        <p:nvGraphicFramePr>
          <p:cNvPr id="4" name="Diagram 3">
            <a:extLst>
              <a:ext uri="{FF2B5EF4-FFF2-40B4-BE49-F238E27FC236}">
                <a16:creationId xmlns:a16="http://schemas.microsoft.com/office/drawing/2014/main" id="{7E2D78FA-F2ED-49AC-9A42-DE43FA55B334}"/>
              </a:ext>
            </a:extLst>
          </p:cNvPr>
          <p:cNvGraphicFramePr/>
          <p:nvPr>
            <p:extLst>
              <p:ext uri="{D42A27DB-BD31-4B8C-83A1-F6EECF244321}">
                <p14:modId xmlns:p14="http://schemas.microsoft.com/office/powerpoint/2010/main" val="2263225039"/>
              </p:ext>
            </p:extLst>
          </p:nvPr>
        </p:nvGraphicFramePr>
        <p:xfrm>
          <a:off x="1320372" y="337586"/>
          <a:ext cx="7110573" cy="40037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Plus Sign 4">
            <a:extLst>
              <a:ext uri="{FF2B5EF4-FFF2-40B4-BE49-F238E27FC236}">
                <a16:creationId xmlns:a16="http://schemas.microsoft.com/office/drawing/2014/main" id="{23FDB378-6409-34E7-C949-DAD3F87B07C2}"/>
              </a:ext>
            </a:extLst>
          </p:cNvPr>
          <p:cNvSpPr/>
          <p:nvPr/>
        </p:nvSpPr>
        <p:spPr>
          <a:xfrm>
            <a:off x="6540096" y="1023622"/>
            <a:ext cx="677580" cy="613900"/>
          </a:xfrm>
          <a:prstGeom prst="mathPlus">
            <a:avLst/>
          </a:prstGeom>
          <a:solidFill>
            <a:schemeClr val="bg1"/>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sz="1200" b="1"/>
          </a:p>
        </p:txBody>
      </p:sp>
      <p:sp>
        <p:nvSpPr>
          <p:cNvPr id="9" name="TextBox 8">
            <a:extLst>
              <a:ext uri="{FF2B5EF4-FFF2-40B4-BE49-F238E27FC236}">
                <a16:creationId xmlns:a16="http://schemas.microsoft.com/office/drawing/2014/main" id="{C75805D1-5790-7A41-DA08-A6549DC98BAD}"/>
              </a:ext>
            </a:extLst>
          </p:cNvPr>
          <p:cNvSpPr txBox="1"/>
          <p:nvPr/>
        </p:nvSpPr>
        <p:spPr>
          <a:xfrm>
            <a:off x="6448696" y="1896634"/>
            <a:ext cx="1208314" cy="276999"/>
          </a:xfrm>
          <a:prstGeom prst="rect">
            <a:avLst/>
          </a:prstGeom>
          <a:noFill/>
        </p:spPr>
        <p:txBody>
          <a:bodyPr wrap="square" rtlCol="0">
            <a:spAutoFit/>
          </a:bodyPr>
          <a:lstStyle/>
          <a:p>
            <a:r>
              <a:rPr lang="en-GB" sz="1200" b="1"/>
              <a:t>Induction</a:t>
            </a:r>
          </a:p>
        </p:txBody>
      </p:sp>
      <p:sp>
        <p:nvSpPr>
          <p:cNvPr id="11" name="TextBox 10">
            <a:extLst>
              <a:ext uri="{FF2B5EF4-FFF2-40B4-BE49-F238E27FC236}">
                <a16:creationId xmlns:a16="http://schemas.microsoft.com/office/drawing/2014/main" id="{A857F848-A7B2-9BAF-7E43-3590420ED07E}"/>
              </a:ext>
            </a:extLst>
          </p:cNvPr>
          <p:cNvSpPr txBox="1"/>
          <p:nvPr/>
        </p:nvSpPr>
        <p:spPr>
          <a:xfrm>
            <a:off x="1939791" y="4223550"/>
            <a:ext cx="667295" cy="553998"/>
          </a:xfrm>
          <a:prstGeom prst="rect">
            <a:avLst/>
          </a:prstGeom>
          <a:noFill/>
        </p:spPr>
        <p:txBody>
          <a:bodyPr wrap="square" rtlCol="0">
            <a:spAutoFit/>
          </a:bodyPr>
          <a:lstStyle/>
          <a:p>
            <a:r>
              <a:rPr lang="en-GB" sz="1000">
                <a:solidFill>
                  <a:srgbClr val="CACACA"/>
                </a:solidFill>
              </a:rPr>
              <a:t>Attend open days</a:t>
            </a:r>
          </a:p>
        </p:txBody>
      </p:sp>
      <p:sp>
        <p:nvSpPr>
          <p:cNvPr id="12" name="TextBox 11">
            <a:extLst>
              <a:ext uri="{FF2B5EF4-FFF2-40B4-BE49-F238E27FC236}">
                <a16:creationId xmlns:a16="http://schemas.microsoft.com/office/drawing/2014/main" id="{BEBC5D88-6EBD-01BE-0086-E1E4EA1598F6}"/>
              </a:ext>
            </a:extLst>
          </p:cNvPr>
          <p:cNvSpPr txBox="1"/>
          <p:nvPr/>
        </p:nvSpPr>
        <p:spPr>
          <a:xfrm>
            <a:off x="4493582" y="3104051"/>
            <a:ext cx="1057003" cy="553998"/>
          </a:xfrm>
          <a:prstGeom prst="rect">
            <a:avLst/>
          </a:prstGeom>
          <a:noFill/>
        </p:spPr>
        <p:txBody>
          <a:bodyPr wrap="square" rtlCol="0">
            <a:spAutoFit/>
          </a:bodyPr>
          <a:lstStyle/>
          <a:p>
            <a:r>
              <a:rPr lang="en-GB" sz="1000">
                <a:solidFill>
                  <a:srgbClr val="CACACA"/>
                </a:solidFill>
              </a:rPr>
              <a:t>Consider applying for finance</a:t>
            </a:r>
          </a:p>
        </p:txBody>
      </p:sp>
      <p:sp>
        <p:nvSpPr>
          <p:cNvPr id="13" name="TextBox 12">
            <a:extLst>
              <a:ext uri="{FF2B5EF4-FFF2-40B4-BE49-F238E27FC236}">
                <a16:creationId xmlns:a16="http://schemas.microsoft.com/office/drawing/2014/main" id="{6BF22725-40D0-D400-17C6-DCCD34260164}"/>
              </a:ext>
            </a:extLst>
          </p:cNvPr>
          <p:cNvSpPr txBox="1"/>
          <p:nvPr/>
        </p:nvSpPr>
        <p:spPr>
          <a:xfrm>
            <a:off x="1954617" y="3996675"/>
            <a:ext cx="771798" cy="261610"/>
          </a:xfrm>
          <a:prstGeom prst="rect">
            <a:avLst/>
          </a:prstGeom>
          <a:noFill/>
        </p:spPr>
        <p:txBody>
          <a:bodyPr wrap="square" rtlCol="0">
            <a:spAutoFit/>
          </a:bodyPr>
          <a:lstStyle/>
          <a:p>
            <a:r>
              <a:rPr lang="en-GB" sz="1100" b="1">
                <a:solidFill>
                  <a:srgbClr val="767676"/>
                </a:solidFill>
              </a:rPr>
              <a:t>Now</a:t>
            </a:r>
          </a:p>
        </p:txBody>
      </p:sp>
      <p:sp>
        <p:nvSpPr>
          <p:cNvPr id="14" name="TextBox 13">
            <a:extLst>
              <a:ext uri="{FF2B5EF4-FFF2-40B4-BE49-F238E27FC236}">
                <a16:creationId xmlns:a16="http://schemas.microsoft.com/office/drawing/2014/main" id="{A00DA7F2-1109-6D8F-290F-87ED9429EA6E}"/>
              </a:ext>
            </a:extLst>
          </p:cNvPr>
          <p:cNvSpPr txBox="1"/>
          <p:nvPr/>
        </p:nvSpPr>
        <p:spPr>
          <a:xfrm>
            <a:off x="2607086" y="3796867"/>
            <a:ext cx="938326" cy="261610"/>
          </a:xfrm>
          <a:prstGeom prst="rect">
            <a:avLst/>
          </a:prstGeom>
          <a:noFill/>
        </p:spPr>
        <p:txBody>
          <a:bodyPr wrap="square" lIns="91440" tIns="45720" rIns="91440" bIns="45720" rtlCol="0" anchor="t">
            <a:spAutoFit/>
          </a:bodyPr>
          <a:lstStyle/>
          <a:p>
            <a:r>
              <a:rPr lang="en-GB" sz="1100" b="1" dirty="0">
                <a:solidFill>
                  <a:srgbClr val="767676"/>
                </a:solidFill>
              </a:rPr>
              <a:t>13 January</a:t>
            </a:r>
          </a:p>
        </p:txBody>
      </p:sp>
      <p:sp>
        <p:nvSpPr>
          <p:cNvPr id="15" name="TextBox 14">
            <a:extLst>
              <a:ext uri="{FF2B5EF4-FFF2-40B4-BE49-F238E27FC236}">
                <a16:creationId xmlns:a16="http://schemas.microsoft.com/office/drawing/2014/main" id="{56BB88E1-743E-E57C-D194-D941193CB7C0}"/>
              </a:ext>
            </a:extLst>
          </p:cNvPr>
          <p:cNvSpPr txBox="1"/>
          <p:nvPr/>
        </p:nvSpPr>
        <p:spPr>
          <a:xfrm>
            <a:off x="3456170" y="3151996"/>
            <a:ext cx="954629" cy="430887"/>
          </a:xfrm>
          <a:prstGeom prst="rect">
            <a:avLst/>
          </a:prstGeom>
          <a:noFill/>
        </p:spPr>
        <p:txBody>
          <a:bodyPr wrap="square" rtlCol="0">
            <a:spAutoFit/>
          </a:bodyPr>
          <a:lstStyle/>
          <a:p>
            <a:r>
              <a:rPr lang="en-GB" sz="1100" b="1">
                <a:solidFill>
                  <a:srgbClr val="767676"/>
                </a:solidFill>
              </a:rPr>
              <a:t>December - April</a:t>
            </a:r>
          </a:p>
        </p:txBody>
      </p:sp>
      <p:sp>
        <p:nvSpPr>
          <p:cNvPr id="16" name="TextBox 15">
            <a:extLst>
              <a:ext uri="{FF2B5EF4-FFF2-40B4-BE49-F238E27FC236}">
                <a16:creationId xmlns:a16="http://schemas.microsoft.com/office/drawing/2014/main" id="{4DE9CAC8-42D4-2506-B2EF-B310B1E7A88C}"/>
              </a:ext>
            </a:extLst>
          </p:cNvPr>
          <p:cNvSpPr txBox="1"/>
          <p:nvPr/>
        </p:nvSpPr>
        <p:spPr>
          <a:xfrm>
            <a:off x="4493580" y="2883298"/>
            <a:ext cx="954629" cy="261610"/>
          </a:xfrm>
          <a:prstGeom prst="rect">
            <a:avLst/>
          </a:prstGeom>
          <a:noFill/>
        </p:spPr>
        <p:txBody>
          <a:bodyPr wrap="square" rtlCol="0">
            <a:spAutoFit/>
          </a:bodyPr>
          <a:lstStyle/>
          <a:p>
            <a:r>
              <a:rPr lang="en-GB" sz="1100" b="1">
                <a:solidFill>
                  <a:srgbClr val="767676"/>
                </a:solidFill>
              </a:rPr>
              <a:t>May - June</a:t>
            </a:r>
          </a:p>
        </p:txBody>
      </p:sp>
      <p:sp>
        <p:nvSpPr>
          <p:cNvPr id="17" name="TextBox 16">
            <a:extLst>
              <a:ext uri="{FF2B5EF4-FFF2-40B4-BE49-F238E27FC236}">
                <a16:creationId xmlns:a16="http://schemas.microsoft.com/office/drawing/2014/main" id="{D7124946-6D68-A926-9A90-A1D0EB836D0C}"/>
              </a:ext>
            </a:extLst>
          </p:cNvPr>
          <p:cNvSpPr txBox="1"/>
          <p:nvPr/>
        </p:nvSpPr>
        <p:spPr>
          <a:xfrm>
            <a:off x="5603876" y="2398820"/>
            <a:ext cx="954629" cy="261610"/>
          </a:xfrm>
          <a:prstGeom prst="rect">
            <a:avLst/>
          </a:prstGeom>
          <a:noFill/>
        </p:spPr>
        <p:txBody>
          <a:bodyPr wrap="square" rtlCol="0">
            <a:spAutoFit/>
          </a:bodyPr>
          <a:lstStyle/>
          <a:p>
            <a:r>
              <a:rPr lang="en-GB" sz="1100" b="1">
                <a:solidFill>
                  <a:srgbClr val="767676"/>
                </a:solidFill>
              </a:rPr>
              <a:t>August</a:t>
            </a:r>
          </a:p>
        </p:txBody>
      </p:sp>
      <p:sp>
        <p:nvSpPr>
          <p:cNvPr id="18" name="TextBox 17">
            <a:extLst>
              <a:ext uri="{FF2B5EF4-FFF2-40B4-BE49-F238E27FC236}">
                <a16:creationId xmlns:a16="http://schemas.microsoft.com/office/drawing/2014/main" id="{B731DB36-163F-BA3F-77C2-53412D2ED0AE}"/>
              </a:ext>
            </a:extLst>
          </p:cNvPr>
          <p:cNvSpPr txBox="1"/>
          <p:nvPr/>
        </p:nvSpPr>
        <p:spPr>
          <a:xfrm>
            <a:off x="6455780" y="2101713"/>
            <a:ext cx="954629" cy="261610"/>
          </a:xfrm>
          <a:prstGeom prst="rect">
            <a:avLst/>
          </a:prstGeom>
          <a:noFill/>
        </p:spPr>
        <p:txBody>
          <a:bodyPr wrap="square" rtlCol="0">
            <a:spAutoFit/>
          </a:bodyPr>
          <a:lstStyle/>
          <a:p>
            <a:r>
              <a:rPr lang="en-GB" sz="1100" b="1">
                <a:solidFill>
                  <a:srgbClr val="767676"/>
                </a:solidFill>
              </a:rPr>
              <a:t>September</a:t>
            </a:r>
          </a:p>
        </p:txBody>
      </p:sp>
      <p:sp>
        <p:nvSpPr>
          <p:cNvPr id="19" name="TextBox 18">
            <a:extLst>
              <a:ext uri="{FF2B5EF4-FFF2-40B4-BE49-F238E27FC236}">
                <a16:creationId xmlns:a16="http://schemas.microsoft.com/office/drawing/2014/main" id="{3D3CB6CC-DD3E-C1E0-E120-CB2E742EA116}"/>
              </a:ext>
            </a:extLst>
          </p:cNvPr>
          <p:cNvSpPr txBox="1"/>
          <p:nvPr/>
        </p:nvSpPr>
        <p:spPr>
          <a:xfrm>
            <a:off x="2630390" y="4023173"/>
            <a:ext cx="1057003" cy="707886"/>
          </a:xfrm>
          <a:prstGeom prst="rect">
            <a:avLst/>
          </a:prstGeom>
          <a:noFill/>
        </p:spPr>
        <p:txBody>
          <a:bodyPr wrap="square" rtlCol="0">
            <a:spAutoFit/>
          </a:bodyPr>
          <a:lstStyle/>
          <a:p>
            <a:r>
              <a:rPr lang="en-GB" sz="1000">
                <a:solidFill>
                  <a:srgbClr val="CACACA"/>
                </a:solidFill>
              </a:rPr>
              <a:t>Equal consideration deadline – still time to apply</a:t>
            </a:r>
          </a:p>
        </p:txBody>
      </p:sp>
    </p:spTree>
    <p:extLst>
      <p:ext uri="{BB962C8B-B14F-4D97-AF65-F5344CB8AC3E}">
        <p14:creationId xmlns:p14="http://schemas.microsoft.com/office/powerpoint/2010/main" val="4025335217"/>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378F5EC-188D-B792-8D73-E341B4BA4BC5}"/>
              </a:ext>
            </a:extLst>
          </p:cNvPr>
          <p:cNvSpPr>
            <a:spLocks noGrp="1" noRot="1" noMove="1" noResize="1" noEditPoints="1" noAdjustHandles="1" noChangeArrowheads="1" noChangeShapeType="1"/>
          </p:cNvSpPr>
          <p:nvPr/>
        </p:nvSpPr>
        <p:spPr>
          <a:xfrm>
            <a:off x="0" y="0"/>
            <a:ext cx="9144000" cy="5143500"/>
          </a:xfrm>
          <a:prstGeom prst="rect">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text, clipart&#10;&#10;Description automatically generated">
            <a:extLst>
              <a:ext uri="{FF2B5EF4-FFF2-40B4-BE49-F238E27FC236}">
                <a16:creationId xmlns:a16="http://schemas.microsoft.com/office/drawing/2014/main" id="{45BA1E11-B6AD-F1BD-AC77-77B618C159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0995" y="4608401"/>
            <a:ext cx="908685" cy="344954"/>
          </a:xfrm>
          <a:prstGeom prst="rect">
            <a:avLst/>
          </a:prstGeom>
        </p:spPr>
      </p:pic>
      <p:pic>
        <p:nvPicPr>
          <p:cNvPr id="17" name="Picture 16" descr="A picture containing text, first-aid kit, clipart&#10;&#10;Description automatically generated">
            <a:extLst>
              <a:ext uri="{FF2B5EF4-FFF2-40B4-BE49-F238E27FC236}">
                <a16:creationId xmlns:a16="http://schemas.microsoft.com/office/drawing/2014/main" id="{B69A04A9-7C7B-0430-E6B2-E5F593AE2EA1}"/>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8049746" y="0"/>
            <a:ext cx="819934" cy="2598323"/>
          </a:xfrm>
          <a:prstGeom prst="rect">
            <a:avLst/>
          </a:prstGeom>
        </p:spPr>
      </p:pic>
      <p:sp>
        <p:nvSpPr>
          <p:cNvPr id="2" name="Title 1">
            <a:extLst>
              <a:ext uri="{FF2B5EF4-FFF2-40B4-BE49-F238E27FC236}">
                <a16:creationId xmlns:a16="http://schemas.microsoft.com/office/drawing/2014/main" id="{FE9AB73B-0880-50F1-F414-9920BA3CFF8E}"/>
              </a:ext>
            </a:extLst>
          </p:cNvPr>
          <p:cNvSpPr txBox="1">
            <a:spLocks/>
          </p:cNvSpPr>
          <p:nvPr/>
        </p:nvSpPr>
        <p:spPr>
          <a:xfrm>
            <a:off x="483892" y="950600"/>
            <a:ext cx="7291533" cy="2606220"/>
          </a:xfrm>
          <a:prstGeom prst="rect">
            <a:avLst/>
          </a:prstGeom>
        </p:spPr>
        <p:txBody>
          <a:bodyPr vert="horz" lIns="0" tIns="0" rIns="0" bIns="0" rtlCol="0" anchor="t" anchorCtr="0">
            <a:noAutofit/>
          </a:bodyPr>
          <a:lstStyle>
            <a:lvl1pPr algn="l" defTabSz="685800" rtl="0" eaLnBrk="1" latinLnBrk="0" hangingPunct="1">
              <a:lnSpc>
                <a:spcPts val="5200"/>
              </a:lnSpc>
              <a:spcBef>
                <a:spcPct val="0"/>
              </a:spcBef>
              <a:buNone/>
              <a:defRPr sz="4800" b="1" kern="1200" spc="-20" baseline="0">
                <a:solidFill>
                  <a:schemeClr val="tx1"/>
                </a:solidFill>
                <a:latin typeface="+mj-lt"/>
                <a:ea typeface="+mj-ea"/>
                <a:cs typeface="+mj-cs"/>
              </a:defRPr>
            </a:lvl1pPr>
          </a:lstStyle>
          <a:p>
            <a:r>
              <a:rPr lang="gd-GB" sz="3200" err="1">
                <a:solidFill>
                  <a:schemeClr val="bg1"/>
                </a:solidFill>
                <a:cs typeface="Arial"/>
              </a:rPr>
              <a:t>Any</a:t>
            </a:r>
            <a:r>
              <a:rPr lang="gd-GB" sz="3200">
                <a:solidFill>
                  <a:schemeClr val="bg1"/>
                </a:solidFill>
                <a:cs typeface="Arial"/>
              </a:rPr>
              <a:t> </a:t>
            </a:r>
            <a:r>
              <a:rPr lang="gd-GB" sz="3200" err="1">
                <a:solidFill>
                  <a:schemeClr val="bg1"/>
                </a:solidFill>
                <a:cs typeface="Arial"/>
              </a:rPr>
              <a:t>questions</a:t>
            </a:r>
            <a:r>
              <a:rPr lang="gd-GB" sz="3200">
                <a:solidFill>
                  <a:schemeClr val="bg1"/>
                </a:solidFill>
                <a:cs typeface="Arial"/>
              </a:rPr>
              <a:t>? </a:t>
            </a:r>
            <a:r>
              <a:rPr lang="gd-GB" sz="3200" err="1">
                <a:solidFill>
                  <a:schemeClr val="bg1"/>
                </a:solidFill>
                <a:cs typeface="Arial"/>
              </a:rPr>
              <a:t>Get</a:t>
            </a:r>
            <a:r>
              <a:rPr lang="gd-GB" sz="3200">
                <a:solidFill>
                  <a:schemeClr val="bg1"/>
                </a:solidFill>
                <a:cs typeface="Arial"/>
              </a:rPr>
              <a:t> in </a:t>
            </a:r>
            <a:r>
              <a:rPr lang="gd-GB" sz="3200" err="1">
                <a:solidFill>
                  <a:schemeClr val="bg1"/>
                </a:solidFill>
                <a:cs typeface="Arial"/>
              </a:rPr>
              <a:t>touch</a:t>
            </a:r>
            <a:endParaRPr lang="gd-GB" sz="3200">
              <a:solidFill>
                <a:schemeClr val="bg1"/>
              </a:solidFill>
              <a:cs typeface="Arial"/>
            </a:endParaRPr>
          </a:p>
          <a:p>
            <a:r>
              <a:rPr lang="gd-GB" sz="2000" err="1">
                <a:solidFill>
                  <a:schemeClr val="bg1"/>
                </a:solidFill>
                <a:cs typeface="Arial"/>
              </a:rPr>
              <a:t>Recruitment</a:t>
            </a:r>
            <a:r>
              <a:rPr lang="gd-GB" sz="2000">
                <a:solidFill>
                  <a:schemeClr val="bg1"/>
                </a:solidFill>
                <a:cs typeface="Arial"/>
              </a:rPr>
              <a:t> </a:t>
            </a:r>
            <a:r>
              <a:rPr lang="gd-GB" sz="2000" err="1">
                <a:solidFill>
                  <a:schemeClr val="bg1"/>
                </a:solidFill>
                <a:cs typeface="Arial"/>
              </a:rPr>
              <a:t>team</a:t>
            </a:r>
            <a:r>
              <a:rPr lang="gd-GB" sz="2000">
                <a:solidFill>
                  <a:schemeClr val="bg1"/>
                </a:solidFill>
                <a:cs typeface="Arial"/>
              </a:rPr>
              <a:t> </a:t>
            </a:r>
            <a:r>
              <a:rPr lang="en-GB" altLang="en-US" sz="2000">
                <a:solidFill>
                  <a:srgbClr val="FFBB50"/>
                </a:solidFill>
              </a:rPr>
              <a:t>schools@uhi.ac.uk</a:t>
            </a:r>
            <a:endParaRPr lang="gd-GB" altLang="en-US" sz="2000">
              <a:solidFill>
                <a:srgbClr val="FFBB50"/>
              </a:solidFill>
              <a:cs typeface="Arial"/>
            </a:endParaRPr>
          </a:p>
          <a:p>
            <a:r>
              <a:rPr lang="gd-GB" altLang="en-US" sz="2000">
                <a:solidFill>
                  <a:schemeClr val="bg1"/>
                </a:solidFill>
              </a:rPr>
              <a:t>Course </a:t>
            </a:r>
            <a:r>
              <a:rPr lang="gd-GB" altLang="en-US" sz="2000" err="1">
                <a:solidFill>
                  <a:schemeClr val="bg1"/>
                </a:solidFill>
              </a:rPr>
              <a:t>information</a:t>
            </a:r>
            <a:r>
              <a:rPr lang="gd-GB" altLang="en-US" sz="2000">
                <a:solidFill>
                  <a:schemeClr val="bg1"/>
                </a:solidFill>
              </a:rPr>
              <a:t> </a:t>
            </a:r>
            <a:r>
              <a:rPr lang="gd-GB" altLang="en-US" sz="2000" err="1">
                <a:solidFill>
                  <a:schemeClr val="bg1"/>
                </a:solidFill>
              </a:rPr>
              <a:t>line</a:t>
            </a:r>
            <a:r>
              <a:rPr lang="gd-GB" altLang="en-US" sz="2000">
                <a:solidFill>
                  <a:schemeClr val="bg1"/>
                </a:solidFill>
              </a:rPr>
              <a:t> </a:t>
            </a:r>
            <a:r>
              <a:rPr lang="en-GB" altLang="en-US" sz="2000">
                <a:solidFill>
                  <a:srgbClr val="FFBB50"/>
                </a:solidFill>
              </a:rPr>
              <a:t>courses@uhi.ac.uk</a:t>
            </a:r>
            <a:endParaRPr lang="en-GB" altLang="en-US" sz="2800">
              <a:solidFill>
                <a:srgbClr val="FFBB50"/>
              </a:solidFill>
              <a:cs typeface="Arial"/>
            </a:endParaRPr>
          </a:p>
        </p:txBody>
      </p:sp>
      <p:pic>
        <p:nvPicPr>
          <p:cNvPr id="3" name="Picture 2">
            <a:extLst>
              <a:ext uri="{FF2B5EF4-FFF2-40B4-BE49-F238E27FC236}">
                <a16:creationId xmlns:a16="http://schemas.microsoft.com/office/drawing/2014/main" id="{34175AB0-BBF3-85F3-CD64-E047EC9D175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92236" y="-301381"/>
            <a:ext cx="2094163" cy="202770"/>
          </a:xfrm>
          <a:prstGeom prst="rect">
            <a:avLst/>
          </a:prstGeom>
        </p:spPr>
      </p:pic>
      <p:sp>
        <p:nvSpPr>
          <p:cNvPr id="6" name="Subtitle 3">
            <a:extLst>
              <a:ext uri="{FF2B5EF4-FFF2-40B4-BE49-F238E27FC236}">
                <a16:creationId xmlns:a16="http://schemas.microsoft.com/office/drawing/2014/main" id="{4AC96C78-B5AF-20E4-D31A-CD72A6026FD5}"/>
              </a:ext>
            </a:extLst>
          </p:cNvPr>
          <p:cNvSpPr txBox="1">
            <a:spLocks/>
          </p:cNvSpPr>
          <p:nvPr/>
        </p:nvSpPr>
        <p:spPr>
          <a:xfrm>
            <a:off x="548679" y="3325308"/>
            <a:ext cx="4201478" cy="447675"/>
          </a:xfrm>
          <a:prstGeom prst="rect">
            <a:avLst/>
          </a:prstGeom>
        </p:spPr>
        <p:txBody>
          <a:bodyPr vert="horz" lIns="0" tIns="0" rIns="0" bIns="0" rtlCol="0">
            <a:noAutofit/>
          </a:bodyPr>
          <a:lstStyle>
            <a:lvl1pPr marL="0" indent="0" algn="l" defTabSz="685800" rtl="0" eaLnBrk="1" latinLnBrk="0" hangingPunct="1">
              <a:spcBef>
                <a:spcPts val="0"/>
              </a:spcBef>
              <a:spcAft>
                <a:spcPts val="900"/>
              </a:spcAft>
              <a:buFont typeface="Arial" pitchFamily="34" charset="0"/>
              <a:buNone/>
              <a:defRPr sz="1100" kern="1200">
                <a:solidFill>
                  <a:schemeClr val="tx1"/>
                </a:solidFill>
                <a:latin typeface="+mn-lt"/>
                <a:ea typeface="+mn-ea"/>
                <a:cs typeface="+mn-cs"/>
              </a:defRPr>
            </a:lvl1pPr>
            <a:lvl2pPr marL="146050" indent="-146050" algn="l" defTabSz="6858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2pPr>
            <a:lvl3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3pPr>
            <a:lvl4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4pPr>
            <a:lvl5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endParaRPr lang="en-GB" altLang="en-US" sz="2400" b="1">
              <a:solidFill>
                <a:srgbClr val="FFBB50"/>
              </a:solidFill>
            </a:endParaRPr>
          </a:p>
        </p:txBody>
      </p:sp>
      <p:sp>
        <p:nvSpPr>
          <p:cNvPr id="11" name="Subtitle 3">
            <a:extLst>
              <a:ext uri="{FF2B5EF4-FFF2-40B4-BE49-F238E27FC236}">
                <a16:creationId xmlns:a16="http://schemas.microsoft.com/office/drawing/2014/main" id="{1CE9FDB7-3548-E463-19F3-EE530152B3F4}"/>
              </a:ext>
            </a:extLst>
          </p:cNvPr>
          <p:cNvSpPr txBox="1">
            <a:spLocks/>
          </p:cNvSpPr>
          <p:nvPr/>
        </p:nvSpPr>
        <p:spPr>
          <a:xfrm>
            <a:off x="484823" y="4651042"/>
            <a:ext cx="4201478" cy="259671"/>
          </a:xfrm>
          <a:prstGeom prst="rect">
            <a:avLst/>
          </a:prstGeom>
        </p:spPr>
        <p:txBody>
          <a:bodyPr vert="horz" lIns="0" tIns="0" rIns="0" bIns="0" rtlCol="0">
            <a:noAutofit/>
          </a:bodyPr>
          <a:lstStyle>
            <a:lvl1pPr marL="0" indent="0" algn="l" defTabSz="685800" rtl="0" eaLnBrk="1" latinLnBrk="0" hangingPunct="1">
              <a:spcBef>
                <a:spcPts val="0"/>
              </a:spcBef>
              <a:spcAft>
                <a:spcPts val="900"/>
              </a:spcAft>
              <a:buFont typeface="Arial" pitchFamily="34" charset="0"/>
              <a:buNone/>
              <a:defRPr sz="1100" kern="1200">
                <a:solidFill>
                  <a:schemeClr val="tx1"/>
                </a:solidFill>
                <a:latin typeface="+mn-lt"/>
                <a:ea typeface="+mn-ea"/>
                <a:cs typeface="+mn-cs"/>
              </a:defRPr>
            </a:lvl1pPr>
            <a:lvl2pPr marL="146050" indent="-146050" algn="l" defTabSz="6858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2pPr>
            <a:lvl3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3pPr>
            <a:lvl4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4pPr>
            <a:lvl5pPr marL="0" indent="0" algn="l" defTabSz="685800" rtl="0" eaLnBrk="1" latinLnBrk="0" hangingPunct="1">
              <a:spcBef>
                <a:spcPct val="20000"/>
              </a:spcBef>
              <a:buFont typeface="Arial" pitchFamily="34" charset="0"/>
              <a:buNone/>
              <a:defRPr sz="11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GB" altLang="en-US" sz="2000" b="1">
                <a:solidFill>
                  <a:srgbClr val="FFFFFF"/>
                </a:solidFill>
              </a:rPr>
              <a:t>uhi.ac.uk</a:t>
            </a:r>
          </a:p>
        </p:txBody>
      </p:sp>
    </p:spTree>
    <p:extLst>
      <p:ext uri="{BB962C8B-B14F-4D97-AF65-F5344CB8AC3E}">
        <p14:creationId xmlns:p14="http://schemas.microsoft.com/office/powerpoint/2010/main" val="1462962973"/>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theme/theme1.xml><?xml version="1.0" encoding="utf-8"?>
<a:theme xmlns:a="http://schemas.openxmlformats.org/drawingml/2006/main" name="UHI Arial Font">
  <a:themeElements>
    <a:clrScheme name="UHI">
      <a:dk1>
        <a:srgbClr val="000000"/>
      </a:dk1>
      <a:lt1>
        <a:sysClr val="window" lastClr="FFFFFF"/>
      </a:lt1>
      <a:dk2>
        <a:srgbClr val="000000"/>
      </a:dk2>
      <a:lt2>
        <a:srgbClr val="FFFFFF"/>
      </a:lt2>
      <a:accent1>
        <a:srgbClr val="7655D2"/>
      </a:accent1>
      <a:accent2>
        <a:srgbClr val="25B89D"/>
      </a:accent2>
      <a:accent3>
        <a:srgbClr val="E2143A"/>
      </a:accent3>
      <a:accent4>
        <a:srgbClr val="0072ED"/>
      </a:accent4>
      <a:accent5>
        <a:srgbClr val="F87A46"/>
      </a:accent5>
      <a:accent6>
        <a:srgbClr val="FFBB50"/>
      </a:accent6>
      <a:hlink>
        <a:srgbClr val="000000"/>
      </a:hlink>
      <a:folHlink>
        <a:srgbClr val="000000"/>
      </a:folHlink>
    </a:clrScheme>
    <a:fontScheme name="UHI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HI simple powerpoint template accessible" id="{FEAEDE8F-AB3E-4D30-BC40-41068D3CDAEF}" vid="{E69FAE4A-47D1-416D-A53F-40387E6C4F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e688173-6920-4db4-a106-52e1f932be5c" xsi:nil="true"/>
    <lcf76f155ced4ddcb4097134ff3c332f xmlns="b0cb7343-4f40-413f-9d51-98a3e0152f15">
      <Terms xmlns="http://schemas.microsoft.com/office/infopath/2007/PartnerControls"/>
    </lcf76f155ced4ddcb4097134ff3c332f>
    <SharedWithUsers xmlns="ee136c16-f069-48f7-8c43-4f2290a2b6e1">
      <UserInfo>
        <DisplayName>Ryan Bell</DisplayName>
        <AccountId>2130</AccountId>
        <AccountType/>
      </UserInfo>
      <UserInfo>
        <DisplayName>Alison Lochhead</DisplayName>
        <AccountId>13</AccountId>
        <AccountType/>
      </UserInfo>
      <UserInfo>
        <DisplayName>Natalie Dunbar</DisplayName>
        <AccountId>2411</AccountId>
        <AccountType/>
      </UserInfo>
      <UserInfo>
        <DisplayName>Nina Mackenzie</DisplayName>
        <AccountId>2040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1FFFDFD5D809147AC5502EEDBAD4591" ma:contentTypeVersion="13" ma:contentTypeDescription="Create a new document." ma:contentTypeScope="" ma:versionID="a7a192c643a945237c0d237aa181a128">
  <xsd:schema xmlns:xsd="http://www.w3.org/2001/XMLSchema" xmlns:xs="http://www.w3.org/2001/XMLSchema" xmlns:p="http://schemas.microsoft.com/office/2006/metadata/properties" xmlns:ns2="b0cb7343-4f40-413f-9d51-98a3e0152f15" xmlns:ns3="ee136c16-f069-48f7-8c43-4f2290a2b6e1" xmlns:ns4="0e688173-6920-4db4-a106-52e1f932be5c" targetNamespace="http://schemas.microsoft.com/office/2006/metadata/properties" ma:root="true" ma:fieldsID="44874da22d76c9d0fd4af39dda118287" ns2:_="" ns3:_="" ns4:_="">
    <xsd:import namespace="b0cb7343-4f40-413f-9d51-98a3e0152f15"/>
    <xsd:import namespace="ee136c16-f069-48f7-8c43-4f2290a2b6e1"/>
    <xsd:import namespace="0e688173-6920-4db4-a106-52e1f932be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cb7343-4f40-413f-9d51-98a3e0152f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08f9bd9-3094-4ce7-b0b7-c3aa025461b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136c16-f069-48f7-8c43-4f2290a2b6e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e688173-6920-4db4-a106-52e1f932be5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2a0c26c-5f76-450e-b939-74f9bfd195d8}" ma:internalName="TaxCatchAll" ma:showField="CatchAllData" ma:web="ee136c16-f069-48f7-8c43-4f2290a2b6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7981B2-3770-47A8-8406-9868B5B2835A}">
  <ds:schemaRefs>
    <ds:schemaRef ds:uri="c4287d68-1120-456a-b864-00185cc75687"/>
    <ds:schemaRef ds:uri="dae92fa7-6bc3-47f1-bf17-ae8e736b257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afb3974-185f-4833-a203-0e764eceef80"/>
    <ds:schemaRef ds:uri="eca6f567-8d4c-4b04-8194-9997f15c57d1"/>
    <ds:schemaRef ds:uri="0e688173-6920-4db4-a106-52e1f932be5c"/>
    <ds:schemaRef ds:uri="b0cb7343-4f40-413f-9d51-98a3e0152f15"/>
    <ds:schemaRef ds:uri="ee136c16-f069-48f7-8c43-4f2290a2b6e1"/>
  </ds:schemaRefs>
</ds:datastoreItem>
</file>

<file path=customXml/itemProps2.xml><?xml version="1.0" encoding="utf-8"?>
<ds:datastoreItem xmlns:ds="http://schemas.openxmlformats.org/officeDocument/2006/customXml" ds:itemID="{21C3F3C9-FCAA-4127-94ED-25E4EACF5F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cb7343-4f40-413f-9d51-98a3e0152f15"/>
    <ds:schemaRef ds:uri="ee136c16-f069-48f7-8c43-4f2290a2b6e1"/>
    <ds:schemaRef ds:uri="0e688173-6920-4db4-a106-52e1f932be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6AFE36-CAF2-4769-9FC3-20406B7550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21</Slides>
  <Notes>20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UHI Arial Font</vt:lpstr>
      <vt:lpstr>PowerPoint Presentation</vt:lpstr>
      <vt:lpstr>How to apply to study with UHI?</vt:lpstr>
      <vt:lpstr>PowerPoint Presentation</vt:lpstr>
      <vt:lpstr>UCAS application – what, how and when?</vt:lpstr>
      <vt:lpstr>UCAS application – what do I need to do?</vt:lpstr>
      <vt:lpstr>PowerPoint Presentation</vt:lpstr>
      <vt:lpstr>Why is personal statement important?</vt:lpstr>
      <vt:lpstr>Personal statement in a nutshell</vt:lpstr>
      <vt:lpstr>New format of the personal statement</vt:lpstr>
      <vt:lpstr>Prompts to get started</vt:lpstr>
      <vt:lpstr>What else to include? </vt:lpstr>
      <vt:lpstr>Adding more detail:</vt:lpstr>
      <vt:lpstr>Adding more detail:</vt:lpstr>
      <vt:lpstr>Adding more detail:</vt:lpstr>
      <vt:lpstr>Adding more detail:</vt:lpstr>
      <vt:lpstr>Personal statement Dos:</vt:lpstr>
      <vt:lpstr>Personal statement Don’ts:</vt:lpstr>
      <vt:lpstr>PowerPoint Presentation</vt:lpstr>
      <vt:lpstr>What happens next?</vt:lpstr>
      <vt:lpstr>Timeline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bold white</dc:title>
  <dc:creator>Jamie Lawrence</dc:creator>
  <cp:revision>186</cp:revision>
  <dcterms:created xsi:type="dcterms:W3CDTF">2022-04-26T13:46:18Z</dcterms:created>
  <dcterms:modified xsi:type="dcterms:W3CDTF">2026-09-29T08:18:18Z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0x01010041FFFDFD5D809147AC5502EEDBAD4591</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y fmtid="{D5CDD505-2E9C-101B-9397-08002B2CF9AE}" pid="12" name="SharedWithUsers">
    <vt:lpwstr>2130;#Ryan Bell;#13;#Alison Lochhead;#2411;#Natalie Dunbar;#2040;#Nina Mackenzie</vt:lpwstr>
  </property>
</Properties>
</file>